
<file path=[Content_Types].xml><?xml version="1.0" encoding="utf-8"?>
<Types xmlns="http://schemas.openxmlformats.org/package/2006/content-types">
  <Default Extension="jpeg" ContentType="image/jpeg"/>
  <Default Extension="jp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2.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5" r:id="rId4"/>
    <p:sldMasterId id="2147484085" r:id="rId5"/>
    <p:sldMasterId id="2147484140" r:id="rId6"/>
  </p:sldMasterIdLst>
  <p:notesMasterIdLst>
    <p:notesMasterId r:id="rId21"/>
  </p:notesMasterIdLst>
  <p:handoutMasterIdLst>
    <p:handoutMasterId r:id="rId22"/>
  </p:handoutMasterIdLst>
  <p:sldIdLst>
    <p:sldId id="422" r:id="rId7"/>
    <p:sldId id="290" r:id="rId8"/>
    <p:sldId id="424" r:id="rId9"/>
    <p:sldId id="423" r:id="rId10"/>
    <p:sldId id="425" r:id="rId11"/>
    <p:sldId id="273" r:id="rId12"/>
    <p:sldId id="426" r:id="rId13"/>
    <p:sldId id="277" r:id="rId14"/>
    <p:sldId id="427" r:id="rId15"/>
    <p:sldId id="428" r:id="rId16"/>
    <p:sldId id="256" r:id="rId17"/>
    <p:sldId id="271" r:id="rId18"/>
    <p:sldId id="429" r:id="rId19"/>
    <p:sldId id="257" r:id="rId20"/>
  </p:sldIdLst>
  <p:sldSz cx="12192000" cy="6858000"/>
  <p:notesSz cx="6858000" cy="9144000"/>
  <p:defaultTex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8119E"/>
    <a:srgbClr val="FC4B4E"/>
    <a:srgbClr val="F7323E"/>
    <a:srgbClr val="1F1F1F"/>
    <a:srgbClr val="575757"/>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286" autoAdjust="0"/>
    <p:restoredTop sz="95976"/>
  </p:normalViewPr>
  <p:slideViewPr>
    <p:cSldViewPr snapToGrid="0" snapToObjects="1">
      <p:cViewPr varScale="1">
        <p:scale>
          <a:sx n="84" d="100"/>
          <a:sy n="84" d="100"/>
        </p:scale>
        <p:origin x="39" y="417"/>
      </p:cViewPr>
      <p:guideLst/>
    </p:cSldViewPr>
  </p:slideViewPr>
  <p:notesTextViewPr>
    <p:cViewPr>
      <p:scale>
        <a:sx n="3" d="2"/>
        <a:sy n="3" d="2"/>
      </p:scale>
      <p:origin x="0" y="0"/>
    </p:cViewPr>
  </p:notesTextViewPr>
  <p:sorterViewPr>
    <p:cViewPr>
      <p:scale>
        <a:sx n="66" d="100"/>
        <a:sy n="66" d="100"/>
      </p:scale>
      <p:origin x="0" y="0"/>
    </p:cViewPr>
  </p:sorterViewPr>
  <p:notesViewPr>
    <p:cSldViewPr snapToGrid="0" snapToObjects="1" showGuides="1">
      <p:cViewPr varScale="1">
        <p:scale>
          <a:sx n="132" d="100"/>
          <a:sy n="132" d="100"/>
        </p:scale>
        <p:origin x="5344" y="17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40EBAF-D955-C443-AB02-2BCBC7797572}" type="datetimeFigureOut">
              <a:rPr lang="en-US" smtClean="0"/>
              <a:t>8/31/2023</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E1DC8B-0A09-DC4E-ABCE-FAAA12F0302B}" type="slidenum">
              <a:rPr lang="en-US" smtClean="0"/>
              <a:t>‹#›</a:t>
            </a:fld>
            <a:endParaRPr lang="en-US" dirty="0"/>
          </a:p>
        </p:txBody>
      </p:sp>
    </p:spTree>
    <p:extLst>
      <p:ext uri="{BB962C8B-B14F-4D97-AF65-F5344CB8AC3E}">
        <p14:creationId xmlns:p14="http://schemas.microsoft.com/office/powerpoint/2010/main" val="20685749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7A641A-FC50-3840-A830-42D90553FE8C}" type="datetimeFigureOut">
              <a:rPr lang="en-US" smtClean="0"/>
              <a:t>8/31/2023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896355-3DDC-9949-861F-AD0908BFCC23}" type="slidenum">
              <a:rPr lang="en-US" smtClean="0"/>
              <a:t>‹#›</a:t>
            </a:fld>
            <a:endParaRPr lang="en-US" dirty="0"/>
          </a:p>
        </p:txBody>
      </p:sp>
    </p:spTree>
    <p:extLst>
      <p:ext uri="{BB962C8B-B14F-4D97-AF65-F5344CB8AC3E}">
        <p14:creationId xmlns:p14="http://schemas.microsoft.com/office/powerpoint/2010/main" val="209977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8C896355-3DDC-9949-861F-AD0908BFCC23}" type="slidenum">
              <a:rPr lang="en-US" smtClean="0"/>
              <a:t>3</a:t>
            </a:fld>
            <a:endParaRPr lang="en-US" dirty="0"/>
          </a:p>
        </p:txBody>
      </p:sp>
    </p:spTree>
    <p:extLst>
      <p:ext uri="{BB962C8B-B14F-4D97-AF65-F5344CB8AC3E}">
        <p14:creationId xmlns:p14="http://schemas.microsoft.com/office/powerpoint/2010/main" val="18161899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141C97-CF2A-7D47-A8AC-D69D5B317E3A}" type="slidenum">
              <a:rPr lang="en-US" smtClean="0"/>
              <a:t>12</a:t>
            </a:fld>
            <a:endParaRPr lang="en-US"/>
          </a:p>
        </p:txBody>
      </p:sp>
    </p:spTree>
    <p:extLst>
      <p:ext uri="{BB962C8B-B14F-4D97-AF65-F5344CB8AC3E}">
        <p14:creationId xmlns:p14="http://schemas.microsoft.com/office/powerpoint/2010/main" val="21020840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8C896355-3DDC-9949-861F-AD0908BFCC23}" type="slidenum">
              <a:rPr lang="en-US" smtClean="0"/>
              <a:t>13</a:t>
            </a:fld>
            <a:endParaRPr lang="en-US" dirty="0"/>
          </a:p>
        </p:txBody>
      </p:sp>
    </p:spTree>
    <p:extLst>
      <p:ext uri="{BB962C8B-B14F-4D97-AF65-F5344CB8AC3E}">
        <p14:creationId xmlns:p14="http://schemas.microsoft.com/office/powerpoint/2010/main" val="35336670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dirty="0"/>
              <a:t>15 min </a:t>
            </a:r>
          </a:p>
          <a:p>
            <a:r>
              <a:rPr lang="en-US" dirty="0"/>
              <a:t>Give outline of small feet, one thing that you will complete with new learning about being online </a:t>
            </a:r>
            <a:endParaRPr lang="en-US" dirty="0">
              <a:cs typeface="Calibri"/>
            </a:endParaRPr>
          </a:p>
          <a:p>
            <a:r>
              <a:rPr lang="en-US" dirty="0"/>
              <a:t>Footsteps towards being safer online “new steps to being safe online’ </a:t>
            </a:r>
            <a:endParaRPr lang="en-US" dirty="0">
              <a:cs typeface="Calibri" panose="020F0502020204030204"/>
            </a:endParaRPr>
          </a:p>
          <a:p>
            <a:r>
              <a:rPr lang="en-US" dirty="0"/>
              <a:t>create a wall display </a:t>
            </a:r>
          </a:p>
          <a:p>
            <a:r>
              <a:rPr lang="en-US" dirty="0"/>
              <a:t>What we should be doing more of as a result of our new learning?</a:t>
            </a:r>
            <a:endParaRPr lang="en-US" dirty="0">
              <a:cs typeface="Calibri" panose="020F0502020204030204"/>
            </a:endParaRPr>
          </a:p>
          <a:p>
            <a:r>
              <a:rPr lang="en-US" dirty="0"/>
              <a:t>Passwords</a:t>
            </a:r>
          </a:p>
          <a:p>
            <a:endParaRPr lang="en-US" dirty="0"/>
          </a:p>
          <a:p>
            <a:pPr marL="0" lvl="0" indent="0" algn="l" rtl="0">
              <a:spcBef>
                <a:spcPts val="0"/>
              </a:spcBef>
              <a:spcAft>
                <a:spcPts val="0"/>
              </a:spcAft>
              <a:buNone/>
            </a:pPr>
            <a:endParaRPr dirty="0"/>
          </a:p>
        </p:txBody>
      </p:sp>
      <p:sp>
        <p:nvSpPr>
          <p:cNvPr id="102" name="Google Shape;10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8C896355-3DDC-9949-861F-AD0908BFCC23}" type="slidenum">
              <a:rPr lang="en-US" smtClean="0"/>
              <a:t>4</a:t>
            </a:fld>
            <a:endParaRPr lang="en-US" dirty="0"/>
          </a:p>
        </p:txBody>
      </p:sp>
    </p:spTree>
    <p:extLst>
      <p:ext uri="{BB962C8B-B14F-4D97-AF65-F5344CB8AC3E}">
        <p14:creationId xmlns:p14="http://schemas.microsoft.com/office/powerpoint/2010/main" val="1078001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8C896355-3DDC-9949-861F-AD0908BFCC23}" type="slidenum">
              <a:rPr lang="en-US" smtClean="0"/>
              <a:t>5</a:t>
            </a:fld>
            <a:endParaRPr lang="en-US" dirty="0"/>
          </a:p>
        </p:txBody>
      </p:sp>
    </p:spTree>
    <p:extLst>
      <p:ext uri="{BB962C8B-B14F-4D97-AF65-F5344CB8AC3E}">
        <p14:creationId xmlns:p14="http://schemas.microsoft.com/office/powerpoint/2010/main" val="215894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video resource from Barclays outlining the risks of having data online.</a:t>
            </a:r>
          </a:p>
          <a:p>
            <a:endParaRPr lang="en-GB" dirty="0"/>
          </a:p>
          <a:p>
            <a:r>
              <a:rPr lang="en-GB" dirty="0"/>
              <a:t>Source: https://www.youtube.com/watch?v=w2tW50CD6Aw</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88560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8C896355-3DDC-9949-861F-AD0908BFCC23}" type="slidenum">
              <a:rPr lang="en-US" smtClean="0"/>
              <a:t>7</a:t>
            </a:fld>
            <a:endParaRPr lang="en-US" dirty="0"/>
          </a:p>
        </p:txBody>
      </p:sp>
    </p:spTree>
    <p:extLst>
      <p:ext uri="{BB962C8B-B14F-4D97-AF65-F5344CB8AC3E}">
        <p14:creationId xmlns:p14="http://schemas.microsoft.com/office/powerpoint/2010/main" val="111840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20 mins</a:t>
            </a:r>
          </a:p>
          <a:p>
            <a:r>
              <a:rPr lang="en-GB" dirty="0"/>
              <a:t>See the additional document for a list of the profiles and more information on how to play!</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57582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20 mins</a:t>
            </a:r>
          </a:p>
          <a:p>
            <a:r>
              <a:rPr lang="en-GB" dirty="0"/>
              <a:t>See the additional document for a list of the profiles and more information on how to play!</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46614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8C896355-3DDC-9949-861F-AD0908BFCC23}" type="slidenum">
              <a:rPr lang="en-US" smtClean="0"/>
              <a:t>10</a:t>
            </a:fld>
            <a:endParaRPr lang="en-US" dirty="0"/>
          </a:p>
        </p:txBody>
      </p:sp>
    </p:spTree>
    <p:extLst>
      <p:ext uri="{BB962C8B-B14F-4D97-AF65-F5344CB8AC3E}">
        <p14:creationId xmlns:p14="http://schemas.microsoft.com/office/powerpoint/2010/main" val="1888392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b="0" i="0" dirty="0">
                <a:solidFill>
                  <a:schemeClr val="dk1"/>
                </a:solidFill>
                <a:latin typeface="Calibri"/>
                <a:ea typeface="Calibri"/>
                <a:cs typeface="Calibri"/>
                <a:sym typeface="Calibri"/>
              </a:rPr>
              <a:t>The audio files have been named to match the labels for each statement. </a:t>
            </a:r>
            <a:r>
              <a:rPr lang="en-GB" sz="1200" b="0" i="0" dirty="0" err="1">
                <a:solidFill>
                  <a:schemeClr val="dk1"/>
                </a:solidFill>
                <a:latin typeface="Calibri"/>
                <a:ea typeface="Calibri"/>
                <a:cs typeface="Calibri"/>
                <a:sym typeface="Calibri"/>
              </a:rPr>
              <a:t>Eg</a:t>
            </a:r>
            <a:r>
              <a:rPr lang="en-GB" sz="1200" b="0" i="0" dirty="0">
                <a:solidFill>
                  <a:schemeClr val="dk1"/>
                </a:solidFill>
                <a:latin typeface="Calibri"/>
                <a:ea typeface="Calibri"/>
                <a:cs typeface="Calibri"/>
                <a:sym typeface="Calibri"/>
              </a:rPr>
              <a:t> DGS1</a:t>
            </a:r>
            <a:endParaRPr sz="1200" b="0" i="0" dirty="0">
              <a:solidFill>
                <a:schemeClr val="dk1"/>
              </a:solidFill>
              <a:latin typeface="Calibri"/>
              <a:ea typeface="Calibri"/>
              <a:cs typeface="Calibri"/>
              <a:sym typeface="Calibri"/>
            </a:endParaRPr>
          </a:p>
          <a:p>
            <a:pPr marL="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lvl="0" indent="0" algn="l" rtl="0">
              <a:spcBef>
                <a:spcPts val="0"/>
              </a:spcBef>
              <a:spcAft>
                <a:spcPts val="0"/>
              </a:spcAft>
              <a:buNone/>
            </a:pPr>
            <a:r>
              <a:rPr lang="en-GB" sz="1200" b="0" i="0" dirty="0">
                <a:solidFill>
                  <a:schemeClr val="dk1"/>
                </a:solidFill>
                <a:latin typeface="Calibri"/>
                <a:ea typeface="Calibri"/>
                <a:cs typeface="Calibri"/>
                <a:sym typeface="Calibri"/>
              </a:rPr>
              <a:t>DGS1 – this is bullying and potentially a crime. Do not join in. Report this to your teacher or another responsible adult.</a:t>
            </a:r>
            <a:endParaRPr dirty="0"/>
          </a:p>
          <a:p>
            <a:pPr marL="0" lvl="0" indent="0" algn="l" rtl="0">
              <a:spcBef>
                <a:spcPts val="0"/>
              </a:spcBef>
              <a:spcAft>
                <a:spcPts val="0"/>
              </a:spcAft>
              <a:buNone/>
            </a:pPr>
            <a:r>
              <a:rPr lang="en-GB" sz="1200" b="0" i="0" dirty="0">
                <a:solidFill>
                  <a:schemeClr val="dk1"/>
                </a:solidFill>
                <a:latin typeface="Calibri"/>
                <a:ea typeface="Calibri"/>
                <a:cs typeface="Calibri"/>
                <a:sym typeface="Calibri"/>
              </a:rPr>
              <a:t>DGS2 – talk them out of it. They might not be who they say they are. If they are still planning to meet tell your parents, their parents or even the police. It is better for your friend to be a little upset with you than harmed.</a:t>
            </a:r>
            <a:endParaRPr dirty="0"/>
          </a:p>
          <a:p>
            <a:pPr marL="0" lvl="0" indent="0" algn="l" rtl="0">
              <a:spcBef>
                <a:spcPts val="0"/>
              </a:spcBef>
              <a:spcAft>
                <a:spcPts val="0"/>
              </a:spcAft>
              <a:buNone/>
            </a:pPr>
            <a:r>
              <a:rPr lang="en-GB" sz="1200" b="0" i="0" dirty="0">
                <a:solidFill>
                  <a:schemeClr val="dk1"/>
                </a:solidFill>
                <a:latin typeface="Calibri"/>
                <a:ea typeface="Calibri"/>
                <a:cs typeface="Calibri"/>
                <a:sym typeface="Calibri"/>
              </a:rPr>
              <a:t>DGS3 – tempting though this may be, there is a reason why this game is an 18+. It may contain upsetting content that may really affect you. Why not play a more age appropriate games with friends or other family members.</a:t>
            </a:r>
            <a:endParaRPr dirty="0"/>
          </a:p>
          <a:p>
            <a:pPr marL="0" lvl="0" indent="0" algn="l" rtl="0">
              <a:spcBef>
                <a:spcPts val="0"/>
              </a:spcBef>
              <a:spcAft>
                <a:spcPts val="0"/>
              </a:spcAft>
              <a:buNone/>
            </a:pPr>
            <a:r>
              <a:rPr lang="en-GB" sz="1200" b="0" i="0" dirty="0">
                <a:solidFill>
                  <a:schemeClr val="dk1"/>
                </a:solidFill>
                <a:latin typeface="Calibri"/>
                <a:ea typeface="Calibri"/>
                <a:cs typeface="Calibri"/>
                <a:sym typeface="Calibri"/>
              </a:rPr>
              <a:t>DGS4 – your address may be on an envelope, there may be images of siblings, your email address may be visible on a screen, your parents bank card may be visible, etc. Take down the pic – but remember someone may already have copied this.</a:t>
            </a:r>
            <a:endParaRPr dirty="0"/>
          </a:p>
          <a:p>
            <a:pPr marL="0" lvl="0" indent="0" algn="l" rtl="0">
              <a:spcBef>
                <a:spcPts val="0"/>
              </a:spcBef>
              <a:spcAft>
                <a:spcPts val="0"/>
              </a:spcAft>
              <a:buNone/>
            </a:pPr>
            <a:r>
              <a:rPr lang="en-GB" sz="1200" b="0" i="0" dirty="0">
                <a:solidFill>
                  <a:schemeClr val="dk1"/>
                </a:solidFill>
                <a:latin typeface="Calibri"/>
                <a:ea typeface="Calibri"/>
                <a:cs typeface="Calibri"/>
                <a:sym typeface="Calibri"/>
              </a:rPr>
              <a:t>DGS5 – Don’t! They may be using a false image. Report this to a responsible adult.</a:t>
            </a:r>
            <a:endParaRPr dirty="0"/>
          </a:p>
          <a:p>
            <a:pPr marL="0" lvl="0" indent="0" algn="l" rtl="0">
              <a:spcBef>
                <a:spcPts val="0"/>
              </a:spcBef>
              <a:spcAft>
                <a:spcPts val="0"/>
              </a:spcAft>
              <a:buNone/>
            </a:pPr>
            <a:r>
              <a:rPr lang="en-GB" sz="1200" b="0" i="0" dirty="0">
                <a:solidFill>
                  <a:schemeClr val="dk1"/>
                </a:solidFill>
                <a:latin typeface="Calibri"/>
                <a:ea typeface="Calibri"/>
                <a:cs typeface="Calibri"/>
                <a:sym typeface="Calibri"/>
              </a:rPr>
              <a:t>DGS6 – Remove yourself from this group immediately and report to a responsible adult. It sounds like there may be potential criminal activity going on here. Remember if you even delete inappropriate comments you have made, someone may have taken a screenshot. The police also have specialist software that can retrieve these messages.</a:t>
            </a:r>
            <a:endParaRPr dirty="0"/>
          </a:p>
          <a:p>
            <a:pPr marL="0" lvl="0" indent="0" algn="l" rtl="0">
              <a:spcBef>
                <a:spcPts val="0"/>
              </a:spcBef>
              <a:spcAft>
                <a:spcPts val="0"/>
              </a:spcAft>
              <a:buNone/>
            </a:pPr>
            <a:r>
              <a:rPr lang="en-GB" sz="1200" b="0" i="0" dirty="0">
                <a:solidFill>
                  <a:schemeClr val="dk1"/>
                </a:solidFill>
                <a:latin typeface="Calibri"/>
                <a:ea typeface="Calibri"/>
                <a:cs typeface="Calibri"/>
                <a:sym typeface="Calibri"/>
              </a:rPr>
              <a:t>DGS7 – No – it could be something inappropriate. Decline the airdrop and notify a teacher nearby.</a:t>
            </a:r>
            <a:endParaRPr dirty="0"/>
          </a:p>
          <a:p>
            <a:pPr marL="0" lvl="0" indent="0" algn="l" rtl="0">
              <a:spcBef>
                <a:spcPts val="0"/>
              </a:spcBef>
              <a:spcAft>
                <a:spcPts val="0"/>
              </a:spcAft>
              <a:buNone/>
            </a:pPr>
            <a:r>
              <a:rPr lang="en-GB" sz="1200" b="0" i="0" dirty="0">
                <a:solidFill>
                  <a:schemeClr val="dk1"/>
                </a:solidFill>
                <a:latin typeface="Calibri"/>
                <a:ea typeface="Calibri"/>
                <a:cs typeface="Calibri"/>
                <a:sym typeface="Calibri"/>
              </a:rPr>
              <a:t>DGS8 – Do you really know this person? It could be a 40 year old man for all you know. Decline the invite. Play with friends you know.</a:t>
            </a:r>
            <a:endParaRPr dirty="0"/>
          </a:p>
          <a:p>
            <a:pPr marL="0" lvl="0" indent="0" algn="l" rtl="0">
              <a:spcBef>
                <a:spcPts val="0"/>
              </a:spcBef>
              <a:spcAft>
                <a:spcPts val="0"/>
              </a:spcAft>
              <a:buNone/>
            </a:pPr>
            <a:r>
              <a:rPr lang="en-GB" sz="1200" b="0" i="0" dirty="0">
                <a:solidFill>
                  <a:schemeClr val="dk1"/>
                </a:solidFill>
                <a:latin typeface="Calibri"/>
                <a:ea typeface="Calibri"/>
                <a:cs typeface="Calibri"/>
                <a:sym typeface="Calibri"/>
              </a:rPr>
              <a:t>DGS9 – You really need to speak with them – as what they are doing is wrong. Tell them how it made you feel. There is a danger they may be messaging others too and may land </a:t>
            </a:r>
            <a:r>
              <a:rPr lang="en-GB" sz="1200" b="0" i="0" dirty="0" err="1">
                <a:solidFill>
                  <a:schemeClr val="dk1"/>
                </a:solidFill>
                <a:latin typeface="Calibri"/>
                <a:ea typeface="Calibri"/>
                <a:cs typeface="Calibri"/>
                <a:sym typeface="Calibri"/>
              </a:rPr>
              <a:t>themseleves</a:t>
            </a:r>
            <a:r>
              <a:rPr lang="en-GB" sz="1200" b="0" i="0" dirty="0">
                <a:solidFill>
                  <a:schemeClr val="dk1"/>
                </a:solidFill>
                <a:latin typeface="Calibri"/>
                <a:ea typeface="Calibri"/>
                <a:cs typeface="Calibri"/>
                <a:sym typeface="Calibri"/>
              </a:rPr>
              <a:t> in bother. It might be worth mentioning to a responsible adult like a teacher, so they can put a stop to it before your friend gets themselves into serious bother.</a:t>
            </a:r>
            <a:endParaRPr sz="1200" b="0" i="0" dirty="0">
              <a:solidFill>
                <a:schemeClr val="dk1"/>
              </a:solidFill>
              <a:latin typeface="Calibri"/>
              <a:ea typeface="Calibri"/>
              <a:cs typeface="Calibri"/>
              <a:sym typeface="Calibri"/>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11</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1" i="0">
                <a:latin typeface="Circular Black" charset="0"/>
                <a:ea typeface="Circular Black" charset="0"/>
                <a:cs typeface="Circular Black"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252126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1" i="0">
                <a:latin typeface="Circular Black" charset="0"/>
                <a:ea typeface="Circular Black" charset="0"/>
                <a:cs typeface="Circular Black" charset="0"/>
              </a:defRPr>
            </a:lvl1p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996124"/>
            <a:ext cx="4229100" cy="1621619"/>
          </a:xfrm>
        </p:spPr>
        <p:txBody>
          <a:bodyPr/>
          <a:lstStyle>
            <a:lvl1pPr>
              <a:defRPr sz="3600">
                <a:latin typeface="Px Grotesk Bold" panose="02060803030000020004" pitchFamily="18" charset="0"/>
              </a:defRPr>
            </a:lvl1pPr>
          </a:lstStyle>
          <a:p>
            <a:r>
              <a:rPr lang="en-US" dirty="0"/>
              <a:t>CLICK TO EDIT MASTER TITLE STYLE</a:t>
            </a: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userDrawn="1">
  <p:cSld name="51_Custom Layout">
    <p:spTree>
      <p:nvGrpSpPr>
        <p:cNvPr id="1" name=""/>
        <p:cNvGrpSpPr/>
        <p:nvPr/>
      </p:nvGrpSpPr>
      <p:grpSpPr>
        <a:xfrm>
          <a:off x="0" y="0"/>
          <a:ext cx="0" cy="0"/>
          <a:chOff x="0" y="0"/>
          <a:chExt cx="0" cy="0"/>
        </a:xfrm>
      </p:grpSpPr>
      <p:sp>
        <p:nvSpPr>
          <p:cNvPr id="4" name="Picture Placeholder 4"/>
          <p:cNvSpPr>
            <a:spLocks noGrp="1"/>
          </p:cNvSpPr>
          <p:nvPr>
            <p:ph type="pic" sz="quarter" idx="13" hasCustomPrompt="1"/>
          </p:nvPr>
        </p:nvSpPr>
        <p:spPr>
          <a:xfrm>
            <a:off x="0" y="0"/>
            <a:ext cx="6096000" cy="34417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7" name="Picture Placeholder 4"/>
          <p:cNvSpPr>
            <a:spLocks noGrp="1"/>
          </p:cNvSpPr>
          <p:nvPr>
            <p:ph type="pic" sz="quarter" idx="14" hasCustomPrompt="1"/>
          </p:nvPr>
        </p:nvSpPr>
        <p:spPr>
          <a:xfrm>
            <a:off x="6096000" y="0"/>
            <a:ext cx="6096000" cy="34417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Tree>
    <p:extLst>
      <p:ext uri="{BB962C8B-B14F-4D97-AF65-F5344CB8AC3E}">
        <p14:creationId xmlns:p14="http://schemas.microsoft.com/office/powerpoint/2010/main" val="236332394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userDrawn="1">
  <p:cSld name="52_Custom Layout">
    <p:spTree>
      <p:nvGrpSpPr>
        <p:cNvPr id="1" name=""/>
        <p:cNvGrpSpPr/>
        <p:nvPr/>
      </p:nvGrpSpPr>
      <p:grpSpPr>
        <a:xfrm>
          <a:off x="0" y="0"/>
          <a:ext cx="0" cy="0"/>
          <a:chOff x="0" y="0"/>
          <a:chExt cx="0" cy="0"/>
        </a:xfrm>
      </p:grpSpPr>
      <p:sp>
        <p:nvSpPr>
          <p:cNvPr id="4" name="Picture Placeholder 4"/>
          <p:cNvSpPr>
            <a:spLocks noGrp="1"/>
          </p:cNvSpPr>
          <p:nvPr>
            <p:ph type="pic" sz="quarter" idx="13" hasCustomPrompt="1"/>
          </p:nvPr>
        </p:nvSpPr>
        <p:spPr>
          <a:xfrm>
            <a:off x="0" y="3416300"/>
            <a:ext cx="6096000" cy="34417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7" name="Picture Placeholder 4"/>
          <p:cNvSpPr>
            <a:spLocks noGrp="1"/>
          </p:cNvSpPr>
          <p:nvPr>
            <p:ph type="pic" sz="quarter" idx="14" hasCustomPrompt="1"/>
          </p:nvPr>
        </p:nvSpPr>
        <p:spPr>
          <a:xfrm>
            <a:off x="6096000" y="3416300"/>
            <a:ext cx="6096000" cy="34417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5" name="Slide Number Placeholder 2">
            <a:extLst>
              <a:ext uri="{FF2B5EF4-FFF2-40B4-BE49-F238E27FC236}">
                <a16:creationId xmlns:a16="http://schemas.microsoft.com/office/drawing/2014/main" id="{031DB204-8421-46D8-BD2E-FCCF48B9FFEC}"/>
              </a:ext>
            </a:extLst>
          </p:cNvPr>
          <p:cNvSpPr>
            <a:spLocks noGrp="1"/>
          </p:cNvSpPr>
          <p:nvPr>
            <p:ph type="sldNum" sz="quarter" idx="10"/>
          </p:nvPr>
        </p:nvSpPr>
        <p:spPr>
          <a:xfrm>
            <a:off x="235873" y="6418877"/>
            <a:ext cx="513735" cy="227164"/>
          </a:xfrm>
        </p:spPr>
        <p:txBody>
          <a:body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11659066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userDrawn="1">
  <p:cSld name="53_Custom Layout">
    <p:spTree>
      <p:nvGrpSpPr>
        <p:cNvPr id="1" name=""/>
        <p:cNvGrpSpPr/>
        <p:nvPr/>
      </p:nvGrpSpPr>
      <p:grpSpPr>
        <a:xfrm>
          <a:off x="0" y="0"/>
          <a:ext cx="0" cy="0"/>
          <a:chOff x="0" y="0"/>
          <a:chExt cx="0" cy="0"/>
        </a:xfrm>
      </p:grpSpPr>
      <p:sp>
        <p:nvSpPr>
          <p:cNvPr id="4" name="Picture Placeholder 4"/>
          <p:cNvSpPr>
            <a:spLocks noGrp="1"/>
          </p:cNvSpPr>
          <p:nvPr>
            <p:ph type="pic" sz="quarter" idx="13" hasCustomPrompt="1"/>
          </p:nvPr>
        </p:nvSpPr>
        <p:spPr>
          <a:xfrm>
            <a:off x="0" y="3416300"/>
            <a:ext cx="6096000" cy="34417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7" name="Picture Placeholder 4"/>
          <p:cNvSpPr>
            <a:spLocks noGrp="1"/>
          </p:cNvSpPr>
          <p:nvPr>
            <p:ph type="pic" sz="quarter" idx="14" hasCustomPrompt="1"/>
          </p:nvPr>
        </p:nvSpPr>
        <p:spPr>
          <a:xfrm>
            <a:off x="0" y="-12192"/>
            <a:ext cx="6096000" cy="3428492"/>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5" name="Slide Number Placeholder 2">
            <a:extLst>
              <a:ext uri="{FF2B5EF4-FFF2-40B4-BE49-F238E27FC236}">
                <a16:creationId xmlns:a16="http://schemas.microsoft.com/office/drawing/2014/main" id="{E6D2D581-8E8C-4A06-B816-D49101BFAB8D}"/>
              </a:ext>
            </a:extLst>
          </p:cNvPr>
          <p:cNvSpPr>
            <a:spLocks noGrp="1"/>
          </p:cNvSpPr>
          <p:nvPr>
            <p:ph type="sldNum" sz="quarter" idx="10"/>
          </p:nvPr>
        </p:nvSpPr>
        <p:spPr>
          <a:xfrm>
            <a:off x="235873" y="6418877"/>
            <a:ext cx="513735" cy="227164"/>
          </a:xfrm>
        </p:spPr>
        <p:txBody>
          <a:body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46850497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userDrawn="1">
  <p:cSld name="54_Custom Layout">
    <p:spTree>
      <p:nvGrpSpPr>
        <p:cNvPr id="1" name=""/>
        <p:cNvGrpSpPr/>
        <p:nvPr/>
      </p:nvGrpSpPr>
      <p:grpSpPr>
        <a:xfrm>
          <a:off x="0" y="0"/>
          <a:ext cx="0" cy="0"/>
          <a:chOff x="0" y="0"/>
          <a:chExt cx="0" cy="0"/>
        </a:xfrm>
      </p:grpSpPr>
      <p:sp>
        <p:nvSpPr>
          <p:cNvPr id="4" name="Picture Placeholder 4"/>
          <p:cNvSpPr>
            <a:spLocks noGrp="1"/>
          </p:cNvSpPr>
          <p:nvPr>
            <p:ph type="pic" sz="quarter" idx="13" hasCustomPrompt="1"/>
          </p:nvPr>
        </p:nvSpPr>
        <p:spPr>
          <a:xfrm>
            <a:off x="6096000" y="3367532"/>
            <a:ext cx="6096000" cy="3490468"/>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7" name="Picture Placeholder 4"/>
          <p:cNvSpPr>
            <a:spLocks noGrp="1"/>
          </p:cNvSpPr>
          <p:nvPr>
            <p:ph type="pic" sz="quarter" idx="14" hasCustomPrompt="1"/>
          </p:nvPr>
        </p:nvSpPr>
        <p:spPr>
          <a:xfrm>
            <a:off x="6096000" y="-12192"/>
            <a:ext cx="6096000" cy="3379724"/>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5" name="Slide Number Placeholder 2">
            <a:extLst>
              <a:ext uri="{FF2B5EF4-FFF2-40B4-BE49-F238E27FC236}">
                <a16:creationId xmlns:a16="http://schemas.microsoft.com/office/drawing/2014/main" id="{B3BB6CBE-56E4-45C7-AFFA-2CC7036F0DF6}"/>
              </a:ext>
            </a:extLst>
          </p:cNvPr>
          <p:cNvSpPr>
            <a:spLocks noGrp="1"/>
          </p:cNvSpPr>
          <p:nvPr>
            <p:ph type="sldNum" sz="quarter" idx="10"/>
          </p:nvPr>
        </p:nvSpPr>
        <p:spPr>
          <a:xfrm>
            <a:off x="235873" y="6418877"/>
            <a:ext cx="513735" cy="227164"/>
          </a:xfrm>
        </p:spPr>
        <p:txBody>
          <a:body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41564563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1" i="0">
                <a:latin typeface="Circular Black" charset="0"/>
                <a:ea typeface="Circular Black" charset="0"/>
                <a:cs typeface="Circular Black"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76560699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1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1" i="0">
                <a:latin typeface="Circular Black" charset="0"/>
                <a:ea typeface="Circular Black" charset="0"/>
                <a:cs typeface="Circular Black" charset="0"/>
              </a:defRPr>
            </a:lvl1pPr>
          </a:lstStyle>
          <a:p>
            <a:fld id="{D8D877B3-D348-4611-9BDB-C5374591D951}" type="slidenum">
              <a:rPr lang="en-US" smtClean="0"/>
              <a:pPr/>
              <a:t>‹#›</a:t>
            </a:fld>
            <a:endParaRPr lang="en-US" dirty="0"/>
          </a:p>
        </p:txBody>
      </p:sp>
      <p:sp>
        <p:nvSpPr>
          <p:cNvPr id="4" name="Text Box 2">
            <a:extLst>
              <a:ext uri="{FF2B5EF4-FFF2-40B4-BE49-F238E27FC236}">
                <a16:creationId xmlns:a16="http://schemas.microsoft.com/office/drawing/2014/main" id="{16DD14DD-748E-4025-A7F6-A5561EF2A806}"/>
              </a:ext>
            </a:extLst>
          </p:cNvPr>
          <p:cNvSpPr txBox="1">
            <a:spLocks noChangeArrowheads="1"/>
          </p:cNvSpPr>
          <p:nvPr userDrawn="1"/>
        </p:nvSpPr>
        <p:spPr bwMode="auto">
          <a:xfrm>
            <a:off x="1237359" y="6355882"/>
            <a:ext cx="4718958" cy="324485"/>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Digital Schoolhouse, 18a Blackbull Yard, 24-28 Hatton Wall, London EC1N 8JH.</a:t>
            </a:r>
            <a:b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b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Copyright © 2022 Digital Schoolhouse. All rights reserved.</a:t>
            </a:r>
            <a:endParaRPr lang="en-GB" sz="600" i="1"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endParaRPr>
          </a:p>
          <a:p>
            <a:pPr>
              <a:lnSpc>
                <a:spcPct val="107000"/>
              </a:lnSpc>
              <a:spcAft>
                <a:spcPts val="800"/>
              </a:spcAft>
            </a:pPr>
            <a:r>
              <a:rPr lang="en-GB" sz="1200" dirty="0">
                <a:solidFill>
                  <a:schemeClr val="tx1">
                    <a:lumMod val="25000"/>
                    <a:lumOff val="75000"/>
                  </a:schemeClr>
                </a:solidFill>
                <a:effectLst/>
                <a:latin typeface="Open Sans" panose="020B0606030504020204" pitchFamily="34" charset="0"/>
                <a:ea typeface="Open Sans" panose="020B0606030504020204" pitchFamily="34" charset="0"/>
                <a:cs typeface="Times New Roman" panose="02020603050405020304" pitchFamily="18" charset="0"/>
              </a:rPr>
              <a:t> </a:t>
            </a:r>
          </a:p>
        </p:txBody>
      </p:sp>
      <p:pic>
        <p:nvPicPr>
          <p:cNvPr id="5" name="Picture 4">
            <a:extLst>
              <a:ext uri="{FF2B5EF4-FFF2-40B4-BE49-F238E27FC236}">
                <a16:creationId xmlns:a16="http://schemas.microsoft.com/office/drawing/2014/main" id="{FEDABAA2-34E7-4CD6-8A81-8B49A8BEF173}"/>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99856" y="6024971"/>
            <a:ext cx="7392144" cy="833029"/>
          </a:xfrm>
          <a:prstGeom prst="rect">
            <a:avLst/>
          </a:prstGeom>
        </p:spPr>
      </p:pic>
    </p:spTree>
    <p:extLst>
      <p:ext uri="{BB962C8B-B14F-4D97-AF65-F5344CB8AC3E}">
        <p14:creationId xmlns:p14="http://schemas.microsoft.com/office/powerpoint/2010/main" val="5713154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pic>
        <p:nvPicPr>
          <p:cNvPr id="9" name="Picture 8" descr="A person looking at a computer&#10;&#10;Description automatically generated with low confidence">
            <a:extLst>
              <a:ext uri="{FF2B5EF4-FFF2-40B4-BE49-F238E27FC236}">
                <a16:creationId xmlns:a16="http://schemas.microsoft.com/office/drawing/2014/main" id="{8559B98F-9410-4159-928B-9F5D6FF6CF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1639550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17429220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1866899" y="4517240"/>
            <a:ext cx="8046357" cy="2438731"/>
          </a:xfrm>
        </p:spPr>
        <p:txBody>
          <a:bodyPr/>
          <a:lstStyle>
            <a:lvl1pPr>
              <a:defRPr sz="5400"/>
            </a:lvl1pPr>
          </a:lstStyle>
          <a:p>
            <a:r>
              <a:rPr lang="en-US" dirty="0"/>
              <a:t>CLICK TO EDIT MASTER TITLE STYLE</a:t>
            </a:r>
          </a:p>
        </p:txBody>
      </p:sp>
      <p:sp>
        <p:nvSpPr>
          <p:cNvPr id="7" name="Slide Number Placeholder 2">
            <a:extLst>
              <a:ext uri="{FF2B5EF4-FFF2-40B4-BE49-F238E27FC236}">
                <a16:creationId xmlns:a16="http://schemas.microsoft.com/office/drawing/2014/main" id="{EF6B583B-BC60-42A2-9AF0-EE84C061F38C}"/>
              </a:ext>
            </a:extLst>
          </p:cNvPr>
          <p:cNvSpPr txBox="1">
            <a:spLocks/>
          </p:cNvSpPr>
          <p:nvPr userDrawn="1"/>
        </p:nvSpPr>
        <p:spPr>
          <a:xfrm>
            <a:off x="388273" y="65712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1" i="0" kern="1200">
                <a:solidFill>
                  <a:schemeClr val="tx1">
                    <a:alpha val="70000"/>
                  </a:schemeClr>
                </a:solidFill>
                <a:latin typeface="Px Grotesk Screen" panose="02060903030000020004" pitchFamily="18" charset="0"/>
                <a:ea typeface="Px Grotesk Screen" panose="02060903030000020004" pitchFamily="18" charset="0"/>
                <a:cs typeface="Px Grotesk Screen" panose="02060903030000020004" pitchFamily="18"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213847281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Номер слайда 21"/>
          <p:cNvSpPr txBox="1">
            <a:spLocks/>
          </p:cNvSpPr>
          <p:nvPr userDrawn="1"/>
        </p:nvSpPr>
        <p:spPr>
          <a:xfrm>
            <a:off x="235873"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latin typeface="Px Grotesk Screen" panose="02060903030000020004" pitchFamily="18" charset="0"/>
              </a:rPr>
              <a:pPr/>
              <a:t>‹#›</a:t>
            </a:fld>
            <a:endParaRPr lang="en-US" dirty="0">
              <a:latin typeface="Px Grotesk Screen" panose="02060903030000020004" pitchFamily="18" charset="0"/>
            </a:endParaRPr>
          </a:p>
        </p:txBody>
      </p:sp>
      <p:cxnSp>
        <p:nvCxnSpPr>
          <p:cNvPr id="6" name="Straight Connector 5"/>
          <p:cNvCxnSpPr/>
          <p:nvPr userDrawn="1"/>
        </p:nvCxnSpPr>
        <p:spPr>
          <a:xfrm>
            <a:off x="985480" y="0"/>
            <a:ext cx="0" cy="685800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468887"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516593"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9" name="Title 4"/>
          <p:cNvSpPr>
            <a:spLocks noGrp="1"/>
          </p:cNvSpPr>
          <p:nvPr>
            <p:ph type="title" hasCustomPrompt="1"/>
          </p:nvPr>
        </p:nvSpPr>
        <p:spPr>
          <a:xfrm>
            <a:off x="1866900" y="996124"/>
            <a:ext cx="4229100" cy="1621619"/>
          </a:xfrm>
        </p:spPr>
        <p:txBody>
          <a:bodyPr/>
          <a:lstStyle>
            <a:lvl1pPr>
              <a:defRPr sz="3600"/>
            </a:lvl1pPr>
          </a:lstStyle>
          <a:p>
            <a:r>
              <a:rPr lang="en-US" dirty="0"/>
              <a:t>CLICK TO EDIT MASTER TITLE STYLE</a:t>
            </a:r>
          </a:p>
        </p:txBody>
      </p:sp>
    </p:spTree>
    <p:extLst>
      <p:ext uri="{BB962C8B-B14F-4D97-AF65-F5344CB8AC3E}">
        <p14:creationId xmlns:p14="http://schemas.microsoft.com/office/powerpoint/2010/main" val="3707948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996124"/>
            <a:ext cx="4229100" cy="1621619"/>
          </a:xfrm>
        </p:spPr>
        <p:txBody>
          <a:bodyPr/>
          <a:lstStyle>
            <a:lvl1pPr>
              <a:defRPr sz="3600">
                <a:latin typeface="Px Grotesk Bold" panose="02060803030000020004" pitchFamily="18" charset="0"/>
              </a:defRPr>
            </a:lvl1pPr>
          </a:lstStyle>
          <a:p>
            <a:r>
              <a:rPr lang="en-US" dirty="0"/>
              <a:t>CLICK TO EDIT MASTER TITLE STYLE</a:t>
            </a:r>
          </a:p>
        </p:txBody>
      </p:sp>
      <p:sp>
        <p:nvSpPr>
          <p:cNvPr id="7" name="Picture Placeholder 4"/>
          <p:cNvSpPr>
            <a:spLocks noGrp="1"/>
          </p:cNvSpPr>
          <p:nvPr>
            <p:ph type="pic" sz="quarter" idx="11" hasCustomPrompt="1"/>
          </p:nvPr>
        </p:nvSpPr>
        <p:spPr>
          <a:xfrm>
            <a:off x="4653153" y="2290219"/>
            <a:ext cx="1866901" cy="130157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Picture Placeholder 4"/>
          <p:cNvSpPr>
            <a:spLocks noGrp="1"/>
          </p:cNvSpPr>
          <p:nvPr>
            <p:ph type="pic" sz="quarter" idx="12" hasCustomPrompt="1"/>
          </p:nvPr>
        </p:nvSpPr>
        <p:spPr>
          <a:xfrm>
            <a:off x="4653153" y="4235103"/>
            <a:ext cx="1866901" cy="130157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Номер слайда 21"/>
          <p:cNvSpPr txBox="1">
            <a:spLocks/>
          </p:cNvSpPr>
          <p:nvPr userDrawn="1"/>
        </p:nvSpPr>
        <p:spPr>
          <a:xfrm>
            <a:off x="235873"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solidFill>
                  <a:schemeClr val="bg1">
                    <a:alpha val="70000"/>
                  </a:schemeClr>
                </a:solidFill>
              </a:rPr>
              <a:pPr/>
              <a:t>‹#›</a:t>
            </a:fld>
            <a:endParaRPr lang="en-US" dirty="0">
              <a:solidFill>
                <a:schemeClr val="bg1">
                  <a:alpha val="70000"/>
                </a:schemeClr>
              </a:solidFill>
            </a:endParaRPr>
          </a:p>
        </p:txBody>
      </p:sp>
      <p:cxnSp>
        <p:nvCxnSpPr>
          <p:cNvPr id="6" name="Straight Connector 5"/>
          <p:cNvCxnSpPr/>
          <p:nvPr userDrawn="1"/>
        </p:nvCxnSpPr>
        <p:spPr>
          <a:xfrm>
            <a:off x="985480" y="0"/>
            <a:ext cx="0" cy="685800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468887"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516593"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9" name="Title 4"/>
          <p:cNvSpPr>
            <a:spLocks noGrp="1"/>
          </p:cNvSpPr>
          <p:nvPr>
            <p:ph type="title" hasCustomPrompt="1"/>
          </p:nvPr>
        </p:nvSpPr>
        <p:spPr>
          <a:xfrm>
            <a:off x="1866900" y="996124"/>
            <a:ext cx="4229100" cy="1621619"/>
          </a:xfrm>
        </p:spPr>
        <p:txBody>
          <a:bodyPr/>
          <a:lstStyle>
            <a:lvl1pPr>
              <a:defRPr sz="3600">
                <a:solidFill>
                  <a:schemeClr val="bg1"/>
                </a:solidFill>
              </a:defRPr>
            </a:lvl1pPr>
          </a:lstStyle>
          <a:p>
            <a:r>
              <a:rPr lang="en-US" dirty="0"/>
              <a:t>CLICK TO EDIT MASTER TITLE STYLE</a:t>
            </a:r>
          </a:p>
        </p:txBody>
      </p:sp>
      <p:sp>
        <p:nvSpPr>
          <p:cNvPr id="11" name="Номер слайда 21">
            <a:extLst>
              <a:ext uri="{FF2B5EF4-FFF2-40B4-BE49-F238E27FC236}">
                <a16:creationId xmlns:a16="http://schemas.microsoft.com/office/drawing/2014/main" id="{55E4683C-421A-4F2E-8245-063A5DB11B10}"/>
              </a:ext>
            </a:extLst>
          </p:cNvPr>
          <p:cNvSpPr txBox="1">
            <a:spLocks/>
          </p:cNvSpPr>
          <p:nvPr userDrawn="1"/>
        </p:nvSpPr>
        <p:spPr>
          <a:xfrm>
            <a:off x="212019"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latin typeface="Px Grotesk Screen" panose="02060903030000020004" pitchFamily="18" charset="0"/>
              </a:rPr>
              <a:pPr/>
              <a:t>‹#›</a:t>
            </a:fld>
            <a:endParaRPr lang="en-US" dirty="0">
              <a:latin typeface="Px Grotesk Screen" panose="02060903030000020004" pitchFamily="18" charset="0"/>
            </a:endParaRPr>
          </a:p>
        </p:txBody>
      </p:sp>
    </p:spTree>
    <p:extLst>
      <p:ext uri="{BB962C8B-B14F-4D97-AF65-F5344CB8AC3E}">
        <p14:creationId xmlns:p14="http://schemas.microsoft.com/office/powerpoint/2010/main" val="186241521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sz="1000"/>
            </a:lvl1p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2500438"/>
            <a:ext cx="4229100" cy="1857123"/>
          </a:xfrm>
        </p:spPr>
        <p:txBody>
          <a:bodyPr/>
          <a:lstStyle/>
          <a:p>
            <a:r>
              <a:rPr lang="en-US" dirty="0"/>
              <a:t>CLICK TO EDIT MASTER TITLE STYLE</a:t>
            </a:r>
          </a:p>
        </p:txBody>
      </p:sp>
    </p:spTree>
    <p:extLst>
      <p:ext uri="{BB962C8B-B14F-4D97-AF65-F5344CB8AC3E}">
        <p14:creationId xmlns:p14="http://schemas.microsoft.com/office/powerpoint/2010/main" val="308798441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2618190"/>
            <a:ext cx="4229100" cy="1621619"/>
          </a:xfrm>
        </p:spPr>
        <p:txBody>
          <a:bodyPr/>
          <a:lstStyle>
            <a:lvl1pPr>
              <a:defRPr sz="3600"/>
            </a:lvl1pPr>
          </a:lstStyle>
          <a:p>
            <a:r>
              <a:rPr lang="en-US" dirty="0"/>
              <a:t>CLICK TO EDIT MASTER TITLE STYLE</a:t>
            </a:r>
          </a:p>
        </p:txBody>
      </p:sp>
    </p:spTree>
    <p:extLst>
      <p:ext uri="{BB962C8B-B14F-4D97-AF65-F5344CB8AC3E}">
        <p14:creationId xmlns:p14="http://schemas.microsoft.com/office/powerpoint/2010/main" val="60034370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1" i="0">
                <a:latin typeface="Px Grotesk Screen" panose="02060903030000020004" pitchFamily="18" charset="0"/>
                <a:ea typeface="Px Grotesk Screen" panose="02060903030000020004" pitchFamily="18" charset="0"/>
                <a:cs typeface="Px Grotesk Screen" panose="02060903030000020004" pitchFamily="18" charset="0"/>
              </a:defRPr>
            </a:lvl1p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996124"/>
            <a:ext cx="4229100" cy="1621619"/>
          </a:xfrm>
        </p:spPr>
        <p:txBody>
          <a:bodyPr/>
          <a:lstStyle>
            <a:lvl1pPr>
              <a:defRPr sz="3600"/>
            </a:lvl1pPr>
          </a:lstStyle>
          <a:p>
            <a:r>
              <a:rPr lang="en-US" dirty="0"/>
              <a:t>CLICK TO EDIT MASTER TITLE STYLE</a:t>
            </a:r>
          </a:p>
        </p:txBody>
      </p:sp>
    </p:spTree>
    <p:extLst>
      <p:ext uri="{BB962C8B-B14F-4D97-AF65-F5344CB8AC3E}">
        <p14:creationId xmlns:p14="http://schemas.microsoft.com/office/powerpoint/2010/main" val="74093863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996124"/>
            <a:ext cx="4229100" cy="1621619"/>
          </a:xfrm>
        </p:spPr>
        <p:txBody>
          <a:bodyPr/>
          <a:lstStyle>
            <a:lvl1pPr>
              <a:defRPr sz="3600"/>
            </a:lvl1pPr>
          </a:lstStyle>
          <a:p>
            <a:r>
              <a:rPr lang="en-US" dirty="0"/>
              <a:t>CLICK TO EDIT MASTER TITLE STYLE</a:t>
            </a:r>
          </a:p>
        </p:txBody>
      </p:sp>
      <p:sp>
        <p:nvSpPr>
          <p:cNvPr id="7" name="Picture Placeholder 4"/>
          <p:cNvSpPr>
            <a:spLocks noGrp="1"/>
          </p:cNvSpPr>
          <p:nvPr>
            <p:ph type="pic" sz="quarter" idx="11" hasCustomPrompt="1"/>
          </p:nvPr>
        </p:nvSpPr>
        <p:spPr>
          <a:xfrm>
            <a:off x="4653153" y="2290219"/>
            <a:ext cx="1866901" cy="130157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Picture Placeholder 4"/>
          <p:cNvSpPr>
            <a:spLocks noGrp="1"/>
          </p:cNvSpPr>
          <p:nvPr>
            <p:ph type="pic" sz="quarter" idx="12" hasCustomPrompt="1"/>
          </p:nvPr>
        </p:nvSpPr>
        <p:spPr>
          <a:xfrm>
            <a:off x="4653153" y="4235103"/>
            <a:ext cx="1866901" cy="130157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85168129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8" name="Picture Placeholder 4"/>
          <p:cNvSpPr>
            <a:spLocks noGrp="1"/>
          </p:cNvSpPr>
          <p:nvPr>
            <p:ph type="pic" sz="quarter" idx="12" hasCustomPrompt="1"/>
          </p:nvPr>
        </p:nvSpPr>
        <p:spPr>
          <a:xfrm>
            <a:off x="4653153" y="4655233"/>
            <a:ext cx="1866901" cy="130157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1" name="Picture Placeholder 4"/>
          <p:cNvSpPr>
            <a:spLocks noGrp="1"/>
          </p:cNvSpPr>
          <p:nvPr>
            <p:ph type="pic" sz="quarter" idx="13" hasCustomPrompt="1"/>
          </p:nvPr>
        </p:nvSpPr>
        <p:spPr>
          <a:xfrm>
            <a:off x="4653153" y="2907197"/>
            <a:ext cx="1866901" cy="130157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2" name="Picture Placeholder 4"/>
          <p:cNvSpPr>
            <a:spLocks noGrp="1"/>
          </p:cNvSpPr>
          <p:nvPr>
            <p:ph type="pic" sz="quarter" idx="14" hasCustomPrompt="1"/>
          </p:nvPr>
        </p:nvSpPr>
        <p:spPr>
          <a:xfrm>
            <a:off x="4653153" y="1181100"/>
            <a:ext cx="1866901" cy="130157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259184959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6" name="Picture Placeholder 4"/>
          <p:cNvSpPr>
            <a:spLocks noGrp="1"/>
          </p:cNvSpPr>
          <p:nvPr>
            <p:ph type="pic" sz="quarter" idx="13" hasCustomPrompt="1"/>
          </p:nvPr>
        </p:nvSpPr>
        <p:spPr>
          <a:xfrm>
            <a:off x="4653153" y="2907197"/>
            <a:ext cx="1866901" cy="130157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9" name="Picture Placeholder 4"/>
          <p:cNvSpPr>
            <a:spLocks noGrp="1"/>
          </p:cNvSpPr>
          <p:nvPr>
            <p:ph type="pic" sz="quarter" idx="14" hasCustomPrompt="1"/>
          </p:nvPr>
        </p:nvSpPr>
        <p:spPr>
          <a:xfrm>
            <a:off x="4653153" y="1181100"/>
            <a:ext cx="1866901" cy="130157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11344020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1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996124"/>
            <a:ext cx="4229100" cy="1621619"/>
          </a:xfrm>
        </p:spPr>
        <p:txBody>
          <a:bodyPr/>
          <a:lstStyle>
            <a:lvl1pPr>
              <a:defRPr sz="3600"/>
            </a:lvl1pPr>
          </a:lstStyle>
          <a:p>
            <a:r>
              <a:rPr lang="en-US" dirty="0"/>
              <a:t>CLICK TO EDIT MASTER TITLE STYLE</a:t>
            </a:r>
          </a:p>
        </p:txBody>
      </p:sp>
      <p:sp>
        <p:nvSpPr>
          <p:cNvPr id="4" name="Text Box 2">
            <a:extLst>
              <a:ext uri="{FF2B5EF4-FFF2-40B4-BE49-F238E27FC236}">
                <a16:creationId xmlns:a16="http://schemas.microsoft.com/office/drawing/2014/main" id="{3BF2DE0F-865D-440A-B19A-5AC477982878}"/>
              </a:ext>
            </a:extLst>
          </p:cNvPr>
          <p:cNvSpPr txBox="1">
            <a:spLocks noChangeArrowheads="1"/>
          </p:cNvSpPr>
          <p:nvPr userDrawn="1"/>
        </p:nvSpPr>
        <p:spPr bwMode="auto">
          <a:xfrm>
            <a:off x="1237359" y="6355882"/>
            <a:ext cx="4718958" cy="324485"/>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Digital Schoolhouse, 18a Blackbull Yard, 24-28 Hatton Wall, London EC1N 8JH.</a:t>
            </a:r>
            <a:b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b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Copyright © 2022 Digital Schoolhouse. All rights reserved.</a:t>
            </a:r>
            <a:endParaRPr lang="en-GB" sz="600" i="1"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endParaRPr>
          </a:p>
          <a:p>
            <a:pPr>
              <a:lnSpc>
                <a:spcPct val="107000"/>
              </a:lnSpc>
              <a:spcAft>
                <a:spcPts val="800"/>
              </a:spcAft>
            </a:pPr>
            <a:r>
              <a:rPr lang="en-GB" sz="1200" dirty="0">
                <a:solidFill>
                  <a:schemeClr val="tx1">
                    <a:lumMod val="25000"/>
                    <a:lumOff val="75000"/>
                  </a:schemeClr>
                </a:solidFill>
                <a:effectLst/>
                <a:latin typeface="Open Sans" panose="020B0606030504020204" pitchFamily="34" charset="0"/>
                <a:ea typeface="Open Sans" panose="020B0606030504020204" pitchFamily="34" charset="0"/>
                <a:cs typeface="Times New Roman" panose="02020603050405020304" pitchFamily="18" charset="0"/>
              </a:rPr>
              <a:t> </a:t>
            </a:r>
          </a:p>
        </p:txBody>
      </p:sp>
      <p:pic>
        <p:nvPicPr>
          <p:cNvPr id="6" name="Picture 5">
            <a:extLst>
              <a:ext uri="{FF2B5EF4-FFF2-40B4-BE49-F238E27FC236}">
                <a16:creationId xmlns:a16="http://schemas.microsoft.com/office/drawing/2014/main" id="{40668A29-6242-4062-96D5-3AF85DCF8C68}"/>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99856" y="6024971"/>
            <a:ext cx="7392144" cy="833029"/>
          </a:xfrm>
          <a:prstGeom prst="rect">
            <a:avLst/>
          </a:prstGeom>
        </p:spPr>
      </p:pic>
    </p:spTree>
    <p:extLst>
      <p:ext uri="{BB962C8B-B14F-4D97-AF65-F5344CB8AC3E}">
        <p14:creationId xmlns:p14="http://schemas.microsoft.com/office/powerpoint/2010/main" val="20928871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996125"/>
            <a:ext cx="8477747" cy="745212"/>
          </a:xfrm>
        </p:spPr>
        <p:txBody>
          <a:bodyPr/>
          <a:lstStyle>
            <a:lvl1pPr algn="ctr">
              <a:defRPr sz="3600"/>
            </a:lvl1pPr>
          </a:lstStyle>
          <a:p>
            <a:r>
              <a:rPr lang="en-US" dirty="0"/>
              <a:t>CLICK TO EDIT MASTER TITLE STYLE</a:t>
            </a:r>
          </a:p>
        </p:txBody>
      </p:sp>
    </p:spTree>
    <p:extLst>
      <p:ext uri="{BB962C8B-B14F-4D97-AF65-F5344CB8AC3E}">
        <p14:creationId xmlns:p14="http://schemas.microsoft.com/office/powerpoint/2010/main" val="171231651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1759448"/>
            <a:ext cx="4229100" cy="1621619"/>
          </a:xfrm>
        </p:spPr>
        <p:txBody>
          <a:bodyPr/>
          <a:lstStyle>
            <a:lvl1pPr>
              <a:defRPr sz="3600"/>
            </a:lvl1pPr>
          </a:lstStyle>
          <a:p>
            <a:r>
              <a:rPr lang="en-US" dirty="0"/>
              <a:t>CLICK TO EDIT MASTER TITLE STYLE</a:t>
            </a:r>
          </a:p>
        </p:txBody>
      </p:sp>
      <p:sp>
        <p:nvSpPr>
          <p:cNvPr id="6" name="Picture Placeholder 4"/>
          <p:cNvSpPr>
            <a:spLocks noGrp="1"/>
          </p:cNvSpPr>
          <p:nvPr>
            <p:ph type="pic" sz="quarter" idx="11" hasCustomPrompt="1"/>
          </p:nvPr>
        </p:nvSpPr>
        <p:spPr>
          <a:xfrm>
            <a:off x="0" y="3927944"/>
            <a:ext cx="12192000" cy="293005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Номер слайда 21">
            <a:extLst>
              <a:ext uri="{FF2B5EF4-FFF2-40B4-BE49-F238E27FC236}">
                <a16:creationId xmlns:a16="http://schemas.microsoft.com/office/drawing/2014/main" id="{58FE3676-D537-47B0-98E3-A3E7BFFC93B0}"/>
              </a:ext>
            </a:extLst>
          </p:cNvPr>
          <p:cNvSpPr txBox="1">
            <a:spLocks/>
          </p:cNvSpPr>
          <p:nvPr userDrawn="1"/>
        </p:nvSpPr>
        <p:spPr>
          <a:xfrm>
            <a:off x="235872"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latin typeface="Px Grotesk Screen" panose="02060903030000020004" pitchFamily="18" charset="0"/>
              </a:rPr>
              <a:pPr/>
              <a:t>‹#›</a:t>
            </a:fld>
            <a:endParaRPr lang="en-US" dirty="0">
              <a:latin typeface="Px Grotesk Screen" panose="02060903030000020004" pitchFamily="18" charset="0"/>
            </a:endParaRPr>
          </a:p>
        </p:txBody>
      </p:sp>
    </p:spTree>
    <p:extLst>
      <p:ext uri="{BB962C8B-B14F-4D97-AF65-F5344CB8AC3E}">
        <p14:creationId xmlns:p14="http://schemas.microsoft.com/office/powerpoint/2010/main" val="37548246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8" name="Picture Placeholder 4"/>
          <p:cNvSpPr>
            <a:spLocks noGrp="1"/>
          </p:cNvSpPr>
          <p:nvPr>
            <p:ph type="pic" sz="quarter" idx="12" hasCustomPrompt="1"/>
          </p:nvPr>
        </p:nvSpPr>
        <p:spPr>
          <a:xfrm>
            <a:off x="4653153" y="4655233"/>
            <a:ext cx="1866901" cy="130157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1" name="Picture Placeholder 4"/>
          <p:cNvSpPr>
            <a:spLocks noGrp="1"/>
          </p:cNvSpPr>
          <p:nvPr>
            <p:ph type="pic" sz="quarter" idx="13" hasCustomPrompt="1"/>
          </p:nvPr>
        </p:nvSpPr>
        <p:spPr>
          <a:xfrm>
            <a:off x="4653153" y="2907197"/>
            <a:ext cx="1866901" cy="130157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2" name="Picture Placeholder 4"/>
          <p:cNvSpPr>
            <a:spLocks noGrp="1"/>
          </p:cNvSpPr>
          <p:nvPr>
            <p:ph type="pic" sz="quarter" idx="14" hasCustomPrompt="1"/>
          </p:nvPr>
        </p:nvSpPr>
        <p:spPr>
          <a:xfrm>
            <a:off x="4653153" y="1181100"/>
            <a:ext cx="1866901" cy="130157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990600" y="2313828"/>
            <a:ext cx="3748377"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Picture Placeholder 4"/>
          <p:cNvSpPr>
            <a:spLocks noGrp="1"/>
          </p:cNvSpPr>
          <p:nvPr>
            <p:ph type="pic" sz="quarter" idx="12" hasCustomPrompt="1"/>
          </p:nvPr>
        </p:nvSpPr>
        <p:spPr>
          <a:xfrm>
            <a:off x="4738977" y="2313828"/>
            <a:ext cx="3748377"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Picture Placeholder 4"/>
          <p:cNvSpPr>
            <a:spLocks noGrp="1"/>
          </p:cNvSpPr>
          <p:nvPr>
            <p:ph type="pic" sz="quarter" idx="13" hasCustomPrompt="1"/>
          </p:nvPr>
        </p:nvSpPr>
        <p:spPr>
          <a:xfrm>
            <a:off x="8487355" y="2313828"/>
            <a:ext cx="3704646"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Title 4"/>
          <p:cNvSpPr>
            <a:spLocks noGrp="1"/>
          </p:cNvSpPr>
          <p:nvPr>
            <p:ph type="title" hasCustomPrompt="1"/>
          </p:nvPr>
        </p:nvSpPr>
        <p:spPr>
          <a:xfrm>
            <a:off x="1866900" y="996124"/>
            <a:ext cx="4229100" cy="1621619"/>
          </a:xfrm>
        </p:spPr>
        <p:txBody>
          <a:bodyPr/>
          <a:lstStyle>
            <a:lvl1pPr>
              <a:defRPr sz="3600"/>
            </a:lvl1pPr>
          </a:lstStyle>
          <a:p>
            <a:r>
              <a:rPr lang="en-US" dirty="0"/>
              <a:t>CLICK TO EDIT MASTER TITLE STYLE</a:t>
            </a:r>
          </a:p>
        </p:txBody>
      </p:sp>
    </p:spTree>
    <p:extLst>
      <p:ext uri="{BB962C8B-B14F-4D97-AF65-F5344CB8AC3E}">
        <p14:creationId xmlns:p14="http://schemas.microsoft.com/office/powerpoint/2010/main" val="68475928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4837707" y="1"/>
            <a:ext cx="3598627" cy="228997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Picture Placeholder 4"/>
          <p:cNvSpPr>
            <a:spLocks noGrp="1"/>
          </p:cNvSpPr>
          <p:nvPr>
            <p:ph type="pic" sz="quarter" idx="12" hasCustomPrompt="1"/>
          </p:nvPr>
        </p:nvSpPr>
        <p:spPr>
          <a:xfrm>
            <a:off x="4837707" y="2289977"/>
            <a:ext cx="3598627" cy="228997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Picture Placeholder 4"/>
          <p:cNvSpPr>
            <a:spLocks noGrp="1"/>
          </p:cNvSpPr>
          <p:nvPr>
            <p:ph type="pic" sz="quarter" idx="13" hasCustomPrompt="1"/>
          </p:nvPr>
        </p:nvSpPr>
        <p:spPr>
          <a:xfrm>
            <a:off x="4837707" y="4573989"/>
            <a:ext cx="3598627" cy="228401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Title 4"/>
          <p:cNvSpPr>
            <a:spLocks noGrp="1"/>
          </p:cNvSpPr>
          <p:nvPr>
            <p:ph type="title" hasCustomPrompt="1"/>
          </p:nvPr>
        </p:nvSpPr>
        <p:spPr>
          <a:xfrm>
            <a:off x="1866900" y="2618190"/>
            <a:ext cx="4229100" cy="1621619"/>
          </a:xfrm>
        </p:spPr>
        <p:txBody>
          <a:bodyPr/>
          <a:lstStyle>
            <a:lvl1pPr>
              <a:defRPr sz="3600"/>
            </a:lvl1pPr>
          </a:lstStyle>
          <a:p>
            <a:r>
              <a:rPr lang="en-US" dirty="0"/>
              <a:t>CLICK TO EDIT MASTER TITLE STYLE</a:t>
            </a:r>
          </a:p>
        </p:txBody>
      </p:sp>
    </p:spTree>
    <p:extLst>
      <p:ext uri="{BB962C8B-B14F-4D97-AF65-F5344CB8AC3E}">
        <p14:creationId xmlns:p14="http://schemas.microsoft.com/office/powerpoint/2010/main" val="253081227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4885413" y="1"/>
            <a:ext cx="3113599" cy="228997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Picture Placeholder 4"/>
          <p:cNvSpPr>
            <a:spLocks noGrp="1"/>
          </p:cNvSpPr>
          <p:nvPr>
            <p:ph type="pic" sz="quarter" idx="12" hasCustomPrompt="1"/>
          </p:nvPr>
        </p:nvSpPr>
        <p:spPr>
          <a:xfrm>
            <a:off x="4473601" y="2289977"/>
            <a:ext cx="3113599" cy="228997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Picture Placeholder 4"/>
          <p:cNvSpPr>
            <a:spLocks noGrp="1"/>
          </p:cNvSpPr>
          <p:nvPr>
            <p:ph type="pic" sz="quarter" idx="13" hasCustomPrompt="1"/>
          </p:nvPr>
        </p:nvSpPr>
        <p:spPr>
          <a:xfrm>
            <a:off x="4885413" y="4573989"/>
            <a:ext cx="3113599" cy="228401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Title 4"/>
          <p:cNvSpPr>
            <a:spLocks noGrp="1"/>
          </p:cNvSpPr>
          <p:nvPr>
            <p:ph type="title" hasCustomPrompt="1"/>
          </p:nvPr>
        </p:nvSpPr>
        <p:spPr>
          <a:xfrm>
            <a:off x="1866900" y="2618190"/>
            <a:ext cx="4229100" cy="1621619"/>
          </a:xfrm>
        </p:spPr>
        <p:txBody>
          <a:bodyPr/>
          <a:lstStyle>
            <a:lvl1pPr>
              <a:defRPr sz="3600"/>
            </a:lvl1pPr>
          </a:lstStyle>
          <a:p>
            <a:r>
              <a:rPr lang="en-US" dirty="0"/>
              <a:t>CLICK TO EDIT MASTER TITLE STYLE</a:t>
            </a:r>
          </a:p>
        </p:txBody>
      </p:sp>
      <p:sp>
        <p:nvSpPr>
          <p:cNvPr id="9" name="Text Box 2">
            <a:extLst>
              <a:ext uri="{FF2B5EF4-FFF2-40B4-BE49-F238E27FC236}">
                <a16:creationId xmlns:a16="http://schemas.microsoft.com/office/drawing/2014/main" id="{65731F78-5F37-451F-8BA8-82A4B1B4F7AC}"/>
              </a:ext>
            </a:extLst>
          </p:cNvPr>
          <p:cNvSpPr txBox="1">
            <a:spLocks noChangeArrowheads="1"/>
          </p:cNvSpPr>
          <p:nvPr userDrawn="1"/>
        </p:nvSpPr>
        <p:spPr bwMode="auto">
          <a:xfrm>
            <a:off x="1237359" y="6355882"/>
            <a:ext cx="4718958" cy="324485"/>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Digital Schoolhouse, 18a Blackbull Yard, 24-28 Hatton Wall, London EC1N 8JH.</a:t>
            </a:r>
            <a:b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b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Copyright © 2022 Digital Schoolhouse. All rights reserved.</a:t>
            </a:r>
            <a:endParaRPr lang="en-GB" sz="600" i="1"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endParaRPr>
          </a:p>
          <a:p>
            <a:pPr>
              <a:lnSpc>
                <a:spcPct val="107000"/>
              </a:lnSpc>
              <a:spcAft>
                <a:spcPts val="800"/>
              </a:spcAft>
            </a:pPr>
            <a:r>
              <a:rPr lang="en-GB" sz="1200" dirty="0">
                <a:solidFill>
                  <a:schemeClr val="tx1">
                    <a:lumMod val="25000"/>
                    <a:lumOff val="75000"/>
                  </a:schemeClr>
                </a:solidFill>
                <a:effectLst/>
                <a:latin typeface="Open Sans" panose="020B0606030504020204" pitchFamily="34" charset="0"/>
                <a:ea typeface="Open Sans" panose="020B0606030504020204" pitchFamily="34" charset="0"/>
                <a:cs typeface="Times New Roman" panose="02020603050405020304" pitchFamily="18" charset="0"/>
              </a:rPr>
              <a:t> </a:t>
            </a:r>
          </a:p>
        </p:txBody>
      </p:sp>
      <p:pic>
        <p:nvPicPr>
          <p:cNvPr id="10" name="Picture 9">
            <a:extLst>
              <a:ext uri="{FF2B5EF4-FFF2-40B4-BE49-F238E27FC236}">
                <a16:creationId xmlns:a16="http://schemas.microsoft.com/office/drawing/2014/main" id="{9785493F-17F8-4E2F-9B34-A2818FFE1D56}"/>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99856" y="6024971"/>
            <a:ext cx="7392144" cy="833029"/>
          </a:xfrm>
          <a:prstGeom prst="rect">
            <a:avLst/>
          </a:prstGeom>
        </p:spPr>
      </p:pic>
    </p:spTree>
    <p:extLst>
      <p:ext uri="{BB962C8B-B14F-4D97-AF65-F5344CB8AC3E}">
        <p14:creationId xmlns:p14="http://schemas.microsoft.com/office/powerpoint/2010/main" val="198532057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1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9056536" y="0"/>
            <a:ext cx="3135464"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1866900" y="996124"/>
            <a:ext cx="4229100" cy="1621619"/>
          </a:xfrm>
        </p:spPr>
        <p:txBody>
          <a:bodyPr/>
          <a:lstStyle>
            <a:lvl1pPr>
              <a:defRPr sz="3600"/>
            </a:lvl1pPr>
          </a:lstStyle>
          <a:p>
            <a:r>
              <a:rPr lang="en-US" dirty="0"/>
              <a:t>CLICK TO EDIT MASTER TITLE STYLE</a:t>
            </a:r>
          </a:p>
        </p:txBody>
      </p:sp>
      <p:sp>
        <p:nvSpPr>
          <p:cNvPr id="7" name="Rectangle 6"/>
          <p:cNvSpPr/>
          <p:nvPr userDrawn="1"/>
        </p:nvSpPr>
        <p:spPr>
          <a:xfrm>
            <a:off x="0" y="0"/>
            <a:ext cx="990600" cy="6858000"/>
          </a:xfrm>
          <a:prstGeom prst="rect">
            <a:avLst/>
          </a:prstGeom>
          <a:solidFill>
            <a:srgbClr val="0811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Номер слайда 21"/>
          <p:cNvSpPr txBox="1">
            <a:spLocks/>
          </p:cNvSpPr>
          <p:nvPr userDrawn="1"/>
        </p:nvSpPr>
        <p:spPr>
          <a:xfrm>
            <a:off x="235873"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solidFill>
                  <a:schemeClr val="bg1">
                    <a:alpha val="70000"/>
                  </a:schemeClr>
                </a:solidFill>
                <a:latin typeface="Px Grotesk Screen" panose="02060903030000020004" pitchFamily="18" charset="0"/>
              </a:rPr>
              <a:pPr/>
              <a:t>‹#›</a:t>
            </a:fld>
            <a:endParaRPr lang="en-US" dirty="0">
              <a:solidFill>
                <a:schemeClr val="bg1">
                  <a:alpha val="70000"/>
                </a:schemeClr>
              </a:solidFill>
              <a:latin typeface="Px Grotesk Screen" panose="02060903030000020004" pitchFamily="18" charset="0"/>
            </a:endParaRPr>
          </a:p>
        </p:txBody>
      </p:sp>
      <p:pic>
        <p:nvPicPr>
          <p:cNvPr id="10" name="Picture 9" descr="A picture containing drawing&#10;&#10;Description automatically generated">
            <a:extLst>
              <a:ext uri="{FF2B5EF4-FFF2-40B4-BE49-F238E27FC236}">
                <a16:creationId xmlns:a16="http://schemas.microsoft.com/office/drawing/2014/main" id="{36F88A3C-A270-4DC6-9E1C-A25CBE1829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489342" y="2416045"/>
            <a:ext cx="3964163" cy="1499701"/>
          </a:xfrm>
          <a:prstGeom prst="rect">
            <a:avLst/>
          </a:prstGeom>
        </p:spPr>
      </p:pic>
      <p:sp>
        <p:nvSpPr>
          <p:cNvPr id="9" name="Text Box 2">
            <a:extLst>
              <a:ext uri="{FF2B5EF4-FFF2-40B4-BE49-F238E27FC236}">
                <a16:creationId xmlns:a16="http://schemas.microsoft.com/office/drawing/2014/main" id="{0B83231C-4031-4B05-AC5A-AF02DADCAA73}"/>
              </a:ext>
            </a:extLst>
          </p:cNvPr>
          <p:cNvSpPr txBox="1">
            <a:spLocks noChangeArrowheads="1"/>
          </p:cNvSpPr>
          <p:nvPr userDrawn="1"/>
        </p:nvSpPr>
        <p:spPr bwMode="auto">
          <a:xfrm>
            <a:off x="1237359" y="6355882"/>
            <a:ext cx="4718958" cy="324485"/>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Digital Schoolhouse, 18a Blackbull Yard, 24-28 Hatton Wall, London EC1N 8JH.</a:t>
            </a:r>
            <a:b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b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Copyright © 2022 Digital Schoolhouse. All rights reserved.</a:t>
            </a:r>
            <a:endParaRPr lang="en-GB" sz="600" i="1"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endParaRPr>
          </a:p>
          <a:p>
            <a:pPr>
              <a:lnSpc>
                <a:spcPct val="107000"/>
              </a:lnSpc>
              <a:spcAft>
                <a:spcPts val="800"/>
              </a:spcAft>
            </a:pPr>
            <a:r>
              <a:rPr lang="en-GB" sz="1200" dirty="0">
                <a:solidFill>
                  <a:schemeClr val="tx1">
                    <a:lumMod val="25000"/>
                    <a:lumOff val="75000"/>
                  </a:schemeClr>
                </a:solidFill>
                <a:effectLst/>
                <a:latin typeface="Open Sans" panose="020B0606030504020204" pitchFamily="34" charset="0"/>
                <a:ea typeface="Open Sans" panose="020B0606030504020204" pitchFamily="34" charset="0"/>
                <a:cs typeface="Times New Roman" panose="02020603050405020304" pitchFamily="18" charset="0"/>
              </a:rPr>
              <a:t> </a:t>
            </a:r>
          </a:p>
        </p:txBody>
      </p:sp>
      <p:pic>
        <p:nvPicPr>
          <p:cNvPr id="11" name="Picture 10">
            <a:extLst>
              <a:ext uri="{FF2B5EF4-FFF2-40B4-BE49-F238E27FC236}">
                <a16:creationId xmlns:a16="http://schemas.microsoft.com/office/drawing/2014/main" id="{3E3F1115-630F-4075-AD76-486144E83B35}"/>
              </a:ext>
            </a:extLst>
          </p:cNvPr>
          <p:cNvPicPr>
            <a:picLocks noChangeAspect="1"/>
          </p:cNvPicPr>
          <p:nvPr userDrawn="1"/>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99856" y="6024971"/>
            <a:ext cx="7392144" cy="833029"/>
          </a:xfrm>
          <a:prstGeom prst="rect">
            <a:avLst/>
          </a:prstGeom>
        </p:spPr>
      </p:pic>
    </p:spTree>
    <p:extLst>
      <p:ext uri="{BB962C8B-B14F-4D97-AF65-F5344CB8AC3E}">
        <p14:creationId xmlns:p14="http://schemas.microsoft.com/office/powerpoint/2010/main" val="210665442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1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3371337" y="6418877"/>
            <a:ext cx="513735" cy="227164"/>
          </a:xfrm>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0" y="0"/>
            <a:ext cx="3135464"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5002364" y="996124"/>
            <a:ext cx="4229100" cy="1621619"/>
          </a:xfrm>
        </p:spPr>
        <p:txBody>
          <a:bodyPr/>
          <a:lstStyle>
            <a:lvl1pPr>
              <a:defRPr sz="3600"/>
            </a:lvl1pPr>
          </a:lstStyle>
          <a:p>
            <a:r>
              <a:rPr lang="en-US" dirty="0"/>
              <a:t>CLICK TO EDIT MASTER TITLE STYLE</a:t>
            </a:r>
          </a:p>
        </p:txBody>
      </p:sp>
      <p:sp>
        <p:nvSpPr>
          <p:cNvPr id="7" name="Rectangle 6"/>
          <p:cNvSpPr/>
          <p:nvPr userDrawn="1"/>
        </p:nvSpPr>
        <p:spPr>
          <a:xfrm>
            <a:off x="3135464" y="0"/>
            <a:ext cx="990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Номер слайда 21"/>
          <p:cNvSpPr txBox="1">
            <a:spLocks/>
          </p:cNvSpPr>
          <p:nvPr userDrawn="1"/>
        </p:nvSpPr>
        <p:spPr>
          <a:xfrm>
            <a:off x="3371337"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solidFill>
                  <a:schemeClr val="tx1">
                    <a:lumMod val="50000"/>
                    <a:lumOff val="50000"/>
                    <a:alpha val="70000"/>
                  </a:schemeClr>
                </a:solidFill>
              </a:rPr>
              <a:pPr/>
              <a:t>‹#›</a:t>
            </a:fld>
            <a:endParaRPr lang="en-US" dirty="0">
              <a:solidFill>
                <a:schemeClr val="tx1">
                  <a:lumMod val="50000"/>
                  <a:lumOff val="50000"/>
                  <a:alpha val="70000"/>
                </a:schemeClr>
              </a:solidFill>
            </a:endParaRPr>
          </a:p>
        </p:txBody>
      </p:sp>
      <p:cxnSp>
        <p:nvCxnSpPr>
          <p:cNvPr id="9" name="Straight Connector 8"/>
          <p:cNvCxnSpPr/>
          <p:nvPr userDrawn="1"/>
        </p:nvCxnSpPr>
        <p:spPr>
          <a:xfrm>
            <a:off x="3604351"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3652057"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1" name="Text Box 2">
            <a:extLst>
              <a:ext uri="{FF2B5EF4-FFF2-40B4-BE49-F238E27FC236}">
                <a16:creationId xmlns:a16="http://schemas.microsoft.com/office/drawing/2014/main" id="{74740D6F-CFB8-42C9-AE47-2625653A5385}"/>
              </a:ext>
            </a:extLst>
          </p:cNvPr>
          <p:cNvSpPr txBox="1">
            <a:spLocks noChangeArrowheads="1"/>
          </p:cNvSpPr>
          <p:nvPr userDrawn="1"/>
        </p:nvSpPr>
        <p:spPr bwMode="auto">
          <a:xfrm>
            <a:off x="1237359" y="6355882"/>
            <a:ext cx="4718958" cy="324485"/>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Digital Schoolhouse, 18a Blackbull Yard, 24-28 Hatton Wall, London EC1N 8JH.</a:t>
            </a:r>
            <a:b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b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Copyright © 2022 Digital Schoolhouse. All rights reserved.</a:t>
            </a:r>
            <a:endParaRPr lang="en-GB" sz="600" i="1"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endParaRPr>
          </a:p>
          <a:p>
            <a:pPr>
              <a:lnSpc>
                <a:spcPct val="107000"/>
              </a:lnSpc>
              <a:spcAft>
                <a:spcPts val="800"/>
              </a:spcAft>
            </a:pPr>
            <a:r>
              <a:rPr lang="en-GB" sz="1200" dirty="0">
                <a:solidFill>
                  <a:schemeClr val="tx1">
                    <a:lumMod val="25000"/>
                    <a:lumOff val="75000"/>
                  </a:schemeClr>
                </a:solidFill>
                <a:effectLst/>
                <a:latin typeface="Open Sans" panose="020B0606030504020204" pitchFamily="34" charset="0"/>
                <a:ea typeface="Open Sans" panose="020B0606030504020204" pitchFamily="34" charset="0"/>
                <a:cs typeface="Times New Roman" panose="02020603050405020304" pitchFamily="18" charset="0"/>
              </a:rPr>
              <a:t> </a:t>
            </a:r>
          </a:p>
        </p:txBody>
      </p:sp>
      <p:pic>
        <p:nvPicPr>
          <p:cNvPr id="12" name="Picture 11">
            <a:extLst>
              <a:ext uri="{FF2B5EF4-FFF2-40B4-BE49-F238E27FC236}">
                <a16:creationId xmlns:a16="http://schemas.microsoft.com/office/drawing/2014/main" id="{18974E47-8AAB-4ED7-BE13-605E683477A0}"/>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99856" y="6024971"/>
            <a:ext cx="7392144" cy="833029"/>
          </a:xfrm>
          <a:prstGeom prst="rect">
            <a:avLst/>
          </a:prstGeom>
        </p:spPr>
      </p:pic>
    </p:spTree>
    <p:extLst>
      <p:ext uri="{BB962C8B-B14F-4D97-AF65-F5344CB8AC3E}">
        <p14:creationId xmlns:p14="http://schemas.microsoft.com/office/powerpoint/2010/main" val="302840829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996124"/>
            <a:ext cx="4229100" cy="1621619"/>
          </a:xfrm>
        </p:spPr>
        <p:txBody>
          <a:bodyPr/>
          <a:lstStyle>
            <a:lvl1pPr>
              <a:defRPr sz="3600"/>
            </a:lvl1pPr>
          </a:lstStyle>
          <a:p>
            <a:r>
              <a:rPr lang="en-US" dirty="0"/>
              <a:t>CLICK TO EDIT MASTER TITLE STYLE</a:t>
            </a:r>
          </a:p>
        </p:txBody>
      </p:sp>
      <p:sp>
        <p:nvSpPr>
          <p:cNvPr id="6" name="Picture Placeholder 4"/>
          <p:cNvSpPr>
            <a:spLocks noGrp="1"/>
          </p:cNvSpPr>
          <p:nvPr>
            <p:ph type="pic" sz="quarter" idx="11" hasCustomPrompt="1"/>
          </p:nvPr>
        </p:nvSpPr>
        <p:spPr>
          <a:xfrm>
            <a:off x="6096001" y="1181099"/>
            <a:ext cx="5524500" cy="2839357"/>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Picture Placeholder 4"/>
          <p:cNvSpPr>
            <a:spLocks noGrp="1"/>
          </p:cNvSpPr>
          <p:nvPr>
            <p:ph type="pic" sz="quarter" idx="12" hasCustomPrompt="1"/>
          </p:nvPr>
        </p:nvSpPr>
        <p:spPr>
          <a:xfrm>
            <a:off x="3628571" y="4020456"/>
            <a:ext cx="3093359" cy="19594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27770025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2500438"/>
            <a:ext cx="4229100" cy="1857123"/>
          </a:xfrm>
        </p:spPr>
        <p:txBody>
          <a:bodyPr/>
          <a:lstStyle/>
          <a:p>
            <a:r>
              <a:rPr lang="en-US" dirty="0"/>
              <a:t>CLICK TO EDIT MASTER TITLE STYLE</a:t>
            </a:r>
          </a:p>
        </p:txBody>
      </p:sp>
      <p:sp>
        <p:nvSpPr>
          <p:cNvPr id="6" name="Picture Placeholder 4"/>
          <p:cNvSpPr>
            <a:spLocks noGrp="1"/>
          </p:cNvSpPr>
          <p:nvPr>
            <p:ph type="pic" sz="quarter" idx="11" hasCustomPrompt="1"/>
          </p:nvPr>
        </p:nvSpPr>
        <p:spPr>
          <a:xfrm>
            <a:off x="10167256" y="0"/>
            <a:ext cx="2024743" cy="3106057"/>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Picture Placeholder 4"/>
          <p:cNvSpPr>
            <a:spLocks noGrp="1"/>
          </p:cNvSpPr>
          <p:nvPr>
            <p:ph type="pic" sz="quarter" idx="12" hasCustomPrompt="1"/>
          </p:nvPr>
        </p:nvSpPr>
        <p:spPr>
          <a:xfrm>
            <a:off x="8142512" y="0"/>
            <a:ext cx="2024743" cy="5696857"/>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Picture Placeholder 4"/>
          <p:cNvSpPr>
            <a:spLocks noGrp="1"/>
          </p:cNvSpPr>
          <p:nvPr>
            <p:ph type="pic" sz="quarter" idx="13" hasCustomPrompt="1"/>
          </p:nvPr>
        </p:nvSpPr>
        <p:spPr>
          <a:xfrm>
            <a:off x="6117769" y="0"/>
            <a:ext cx="2024743" cy="496388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201122475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3" hasCustomPrompt="1"/>
          </p:nvPr>
        </p:nvSpPr>
        <p:spPr>
          <a:xfrm>
            <a:off x="990600" y="1952170"/>
            <a:ext cx="2024743" cy="490582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Picture Placeholder 4"/>
          <p:cNvSpPr>
            <a:spLocks noGrp="1"/>
          </p:cNvSpPr>
          <p:nvPr>
            <p:ph type="pic" sz="quarter" idx="14" hasCustomPrompt="1"/>
          </p:nvPr>
        </p:nvSpPr>
        <p:spPr>
          <a:xfrm>
            <a:off x="3015343" y="1181101"/>
            <a:ext cx="2024743" cy="567689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Picture Placeholder 4"/>
          <p:cNvSpPr>
            <a:spLocks noGrp="1"/>
          </p:cNvSpPr>
          <p:nvPr>
            <p:ph type="pic" sz="quarter" idx="15" hasCustomPrompt="1"/>
          </p:nvPr>
        </p:nvSpPr>
        <p:spPr>
          <a:xfrm>
            <a:off x="5040086" y="2728687"/>
            <a:ext cx="2024743" cy="412931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Title 4"/>
          <p:cNvSpPr>
            <a:spLocks noGrp="1"/>
          </p:cNvSpPr>
          <p:nvPr>
            <p:ph type="title" hasCustomPrompt="1"/>
          </p:nvPr>
        </p:nvSpPr>
        <p:spPr>
          <a:xfrm>
            <a:off x="6096000" y="996124"/>
            <a:ext cx="4229100" cy="1621619"/>
          </a:xfrm>
        </p:spPr>
        <p:txBody>
          <a:bodyPr/>
          <a:lstStyle>
            <a:lvl1pPr>
              <a:defRPr sz="3600"/>
            </a:lvl1pPr>
          </a:lstStyle>
          <a:p>
            <a:r>
              <a:rPr lang="en-US" dirty="0"/>
              <a:t>CLICK TO EDIT MASTER TITLE STYLE</a:t>
            </a:r>
          </a:p>
        </p:txBody>
      </p:sp>
      <p:sp>
        <p:nvSpPr>
          <p:cNvPr id="9" name="Text Box 2">
            <a:extLst>
              <a:ext uri="{FF2B5EF4-FFF2-40B4-BE49-F238E27FC236}">
                <a16:creationId xmlns:a16="http://schemas.microsoft.com/office/drawing/2014/main" id="{65C728AA-F321-4AFF-B455-F506211C9943}"/>
              </a:ext>
            </a:extLst>
          </p:cNvPr>
          <p:cNvSpPr txBox="1">
            <a:spLocks noChangeArrowheads="1"/>
          </p:cNvSpPr>
          <p:nvPr userDrawn="1"/>
        </p:nvSpPr>
        <p:spPr bwMode="auto">
          <a:xfrm>
            <a:off x="1237359" y="6355882"/>
            <a:ext cx="4718958" cy="324485"/>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Digital Schoolhouse, 18a Blackbull Yard, 24-28 Hatton Wall, London EC1N 8JH.</a:t>
            </a:r>
            <a:b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b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Copyright © 2022 Digital Schoolhouse. All rights reserved.</a:t>
            </a:r>
            <a:endParaRPr lang="en-GB" sz="600" i="1"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endParaRPr>
          </a:p>
          <a:p>
            <a:pPr>
              <a:lnSpc>
                <a:spcPct val="107000"/>
              </a:lnSpc>
              <a:spcAft>
                <a:spcPts val="800"/>
              </a:spcAft>
            </a:pPr>
            <a:r>
              <a:rPr lang="en-GB" sz="1200" dirty="0">
                <a:solidFill>
                  <a:schemeClr val="tx1">
                    <a:lumMod val="25000"/>
                    <a:lumOff val="75000"/>
                  </a:schemeClr>
                </a:solidFill>
                <a:effectLst/>
                <a:latin typeface="Open Sans" panose="020B0606030504020204" pitchFamily="34" charset="0"/>
                <a:ea typeface="Open Sans" panose="020B0606030504020204" pitchFamily="34" charset="0"/>
                <a:cs typeface="Times New Roman" panose="02020603050405020304" pitchFamily="18" charset="0"/>
              </a:rPr>
              <a:t> </a:t>
            </a:r>
          </a:p>
        </p:txBody>
      </p:sp>
      <p:pic>
        <p:nvPicPr>
          <p:cNvPr id="10" name="Picture 9">
            <a:extLst>
              <a:ext uri="{FF2B5EF4-FFF2-40B4-BE49-F238E27FC236}">
                <a16:creationId xmlns:a16="http://schemas.microsoft.com/office/drawing/2014/main" id="{149634F3-4400-49B1-B5B4-9185E507F042}"/>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99856" y="6024971"/>
            <a:ext cx="7392144" cy="833029"/>
          </a:xfrm>
          <a:prstGeom prst="rect">
            <a:avLst/>
          </a:prstGeom>
        </p:spPr>
      </p:pic>
    </p:spTree>
    <p:extLst>
      <p:ext uri="{BB962C8B-B14F-4D97-AF65-F5344CB8AC3E}">
        <p14:creationId xmlns:p14="http://schemas.microsoft.com/office/powerpoint/2010/main" val="273725652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9056536" y="0"/>
            <a:ext cx="3135464"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1866900" y="2618190"/>
            <a:ext cx="4229100" cy="1621619"/>
          </a:xfrm>
        </p:spPr>
        <p:txBody>
          <a:bodyPr/>
          <a:lstStyle>
            <a:lvl1pPr>
              <a:defRPr sz="3600"/>
            </a:lvl1pPr>
          </a:lstStyle>
          <a:p>
            <a:r>
              <a:rPr lang="en-US" dirty="0"/>
              <a:t>CLICK TO EDIT MASTER TITLE STYLE</a:t>
            </a:r>
          </a:p>
        </p:txBody>
      </p:sp>
      <p:sp>
        <p:nvSpPr>
          <p:cNvPr id="7" name="Text Box 2">
            <a:extLst>
              <a:ext uri="{FF2B5EF4-FFF2-40B4-BE49-F238E27FC236}">
                <a16:creationId xmlns:a16="http://schemas.microsoft.com/office/drawing/2014/main" id="{D923314E-7BCA-4B3C-99BA-568A54ADAB69}"/>
              </a:ext>
            </a:extLst>
          </p:cNvPr>
          <p:cNvSpPr txBox="1">
            <a:spLocks noChangeArrowheads="1"/>
          </p:cNvSpPr>
          <p:nvPr userDrawn="1"/>
        </p:nvSpPr>
        <p:spPr bwMode="auto">
          <a:xfrm>
            <a:off x="1237359" y="6355882"/>
            <a:ext cx="4718958" cy="324485"/>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Digital Schoolhouse, 18a Blackbull Yard, 24-28 Hatton Wall, London EC1N 8JH.</a:t>
            </a:r>
            <a:b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b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Copyright © 2022 Digital Schoolhouse. All rights reserved.</a:t>
            </a:r>
            <a:endParaRPr lang="en-GB" sz="600" i="1"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endParaRPr>
          </a:p>
          <a:p>
            <a:pPr>
              <a:lnSpc>
                <a:spcPct val="107000"/>
              </a:lnSpc>
              <a:spcAft>
                <a:spcPts val="800"/>
              </a:spcAft>
            </a:pPr>
            <a:r>
              <a:rPr lang="en-GB" sz="1200" dirty="0">
                <a:solidFill>
                  <a:schemeClr val="tx1">
                    <a:lumMod val="25000"/>
                    <a:lumOff val="75000"/>
                  </a:schemeClr>
                </a:solidFill>
                <a:effectLst/>
                <a:latin typeface="Open Sans" panose="020B0606030504020204" pitchFamily="34" charset="0"/>
                <a:ea typeface="Open Sans" panose="020B0606030504020204" pitchFamily="34" charset="0"/>
                <a:cs typeface="Times New Roman" panose="02020603050405020304" pitchFamily="18" charset="0"/>
              </a:rPr>
              <a:t> </a:t>
            </a:r>
          </a:p>
        </p:txBody>
      </p:sp>
      <p:pic>
        <p:nvPicPr>
          <p:cNvPr id="8" name="Picture 7">
            <a:extLst>
              <a:ext uri="{FF2B5EF4-FFF2-40B4-BE49-F238E27FC236}">
                <a16:creationId xmlns:a16="http://schemas.microsoft.com/office/drawing/2014/main" id="{9EBCD4FD-EF04-4CD1-9BE2-C2521B8F593B}"/>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99856" y="6024971"/>
            <a:ext cx="7392144" cy="833029"/>
          </a:xfrm>
          <a:prstGeom prst="rect">
            <a:avLst/>
          </a:prstGeom>
        </p:spPr>
      </p:pic>
    </p:spTree>
    <p:extLst>
      <p:ext uri="{BB962C8B-B14F-4D97-AF65-F5344CB8AC3E}">
        <p14:creationId xmlns:p14="http://schemas.microsoft.com/office/powerpoint/2010/main" val="423691366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0" y="0"/>
            <a:ext cx="6096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5206448" y="990269"/>
            <a:ext cx="6414052" cy="2438731"/>
          </a:xfrm>
        </p:spPr>
        <p:txBody>
          <a:bodyPr/>
          <a:lstStyle>
            <a:lvl1pPr>
              <a:defRPr sz="5400"/>
            </a:lvl1pPr>
          </a:lstStyle>
          <a:p>
            <a:r>
              <a:rPr lang="en-US" dirty="0"/>
              <a:t>CLICK TO EDIT MASTER TITLE STYLE</a:t>
            </a:r>
          </a:p>
        </p:txBody>
      </p:sp>
      <p:sp>
        <p:nvSpPr>
          <p:cNvPr id="7" name="Text Box 2">
            <a:extLst>
              <a:ext uri="{FF2B5EF4-FFF2-40B4-BE49-F238E27FC236}">
                <a16:creationId xmlns:a16="http://schemas.microsoft.com/office/drawing/2014/main" id="{BABAE09A-D275-4203-99A2-45B906B92537}"/>
              </a:ext>
            </a:extLst>
          </p:cNvPr>
          <p:cNvSpPr txBox="1">
            <a:spLocks noChangeArrowheads="1"/>
          </p:cNvSpPr>
          <p:nvPr userDrawn="1"/>
        </p:nvSpPr>
        <p:spPr bwMode="auto">
          <a:xfrm>
            <a:off x="1237359" y="6355882"/>
            <a:ext cx="4718958" cy="324485"/>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Digital Schoolhouse, 18a Blackbull Yard, 24-28 Hatton Wall, London EC1N 8JH.</a:t>
            </a:r>
            <a:b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b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Copyright © 2022 Digital Schoolhouse. All rights reserved.</a:t>
            </a:r>
            <a:endParaRPr lang="en-GB" sz="600" i="1"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endParaRPr>
          </a:p>
          <a:p>
            <a:pPr>
              <a:lnSpc>
                <a:spcPct val="107000"/>
              </a:lnSpc>
              <a:spcAft>
                <a:spcPts val="800"/>
              </a:spcAft>
            </a:pPr>
            <a:r>
              <a:rPr lang="en-GB" sz="1200" dirty="0">
                <a:solidFill>
                  <a:schemeClr val="tx1">
                    <a:lumMod val="25000"/>
                    <a:lumOff val="75000"/>
                  </a:schemeClr>
                </a:solidFill>
                <a:effectLst/>
                <a:latin typeface="Open Sans" panose="020B0606030504020204" pitchFamily="34" charset="0"/>
                <a:ea typeface="Open Sans" panose="020B0606030504020204" pitchFamily="34" charset="0"/>
                <a:cs typeface="Times New Roman" panose="02020603050405020304" pitchFamily="18" charset="0"/>
              </a:rPr>
              <a:t> </a:t>
            </a:r>
          </a:p>
        </p:txBody>
      </p:sp>
      <p:pic>
        <p:nvPicPr>
          <p:cNvPr id="8" name="Picture 7">
            <a:extLst>
              <a:ext uri="{FF2B5EF4-FFF2-40B4-BE49-F238E27FC236}">
                <a16:creationId xmlns:a16="http://schemas.microsoft.com/office/drawing/2014/main" id="{BC6693CD-0557-4340-82BB-F3B5FE7073A7}"/>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99856" y="6024971"/>
            <a:ext cx="7392144" cy="833029"/>
          </a:xfrm>
          <a:prstGeom prst="rect">
            <a:avLst/>
          </a:prstGeom>
        </p:spPr>
      </p:pic>
    </p:spTree>
    <p:extLst>
      <p:ext uri="{BB962C8B-B14F-4D97-AF65-F5344CB8AC3E}">
        <p14:creationId xmlns:p14="http://schemas.microsoft.com/office/powerpoint/2010/main" val="5057531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6" name="Picture Placeholder 4"/>
          <p:cNvSpPr>
            <a:spLocks noGrp="1"/>
          </p:cNvSpPr>
          <p:nvPr>
            <p:ph type="pic" sz="quarter" idx="13" hasCustomPrompt="1"/>
          </p:nvPr>
        </p:nvSpPr>
        <p:spPr>
          <a:xfrm>
            <a:off x="4653153" y="2907197"/>
            <a:ext cx="1866901" cy="130157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9" name="Picture Placeholder 4"/>
          <p:cNvSpPr>
            <a:spLocks noGrp="1"/>
          </p:cNvSpPr>
          <p:nvPr>
            <p:ph type="pic" sz="quarter" idx="14" hasCustomPrompt="1"/>
          </p:nvPr>
        </p:nvSpPr>
        <p:spPr>
          <a:xfrm>
            <a:off x="4653153" y="1181100"/>
            <a:ext cx="1866901" cy="130157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4579951" y="0"/>
            <a:ext cx="7612049"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1866900" y="990269"/>
            <a:ext cx="6414052" cy="2438731"/>
          </a:xfrm>
        </p:spPr>
        <p:txBody>
          <a:bodyPr/>
          <a:lstStyle>
            <a:lvl1pPr>
              <a:defRPr sz="5400"/>
            </a:lvl1pPr>
          </a:lstStyle>
          <a:p>
            <a:r>
              <a:rPr lang="en-US" dirty="0"/>
              <a:t>CLICK TO EDIT MASTER TITLE STYLE</a:t>
            </a:r>
          </a:p>
        </p:txBody>
      </p:sp>
      <p:sp>
        <p:nvSpPr>
          <p:cNvPr id="7" name="Text Box 2">
            <a:extLst>
              <a:ext uri="{FF2B5EF4-FFF2-40B4-BE49-F238E27FC236}">
                <a16:creationId xmlns:a16="http://schemas.microsoft.com/office/drawing/2014/main" id="{DF9F36B2-0F58-4D39-ABEF-3F82F37C64C2}"/>
              </a:ext>
            </a:extLst>
          </p:cNvPr>
          <p:cNvSpPr txBox="1">
            <a:spLocks noChangeArrowheads="1"/>
          </p:cNvSpPr>
          <p:nvPr userDrawn="1"/>
        </p:nvSpPr>
        <p:spPr bwMode="auto">
          <a:xfrm>
            <a:off x="1237359" y="6355882"/>
            <a:ext cx="4718958" cy="324485"/>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Digital Schoolhouse, 18a Blackbull Yard, 24-28 Hatton Wall, London EC1N 8JH.</a:t>
            </a:r>
            <a:b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b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Copyright © 2022 Digital Schoolhouse. All rights reserved.</a:t>
            </a:r>
            <a:endParaRPr lang="en-GB" sz="600" i="1"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endParaRPr>
          </a:p>
          <a:p>
            <a:pPr>
              <a:lnSpc>
                <a:spcPct val="107000"/>
              </a:lnSpc>
              <a:spcAft>
                <a:spcPts val="800"/>
              </a:spcAft>
            </a:pPr>
            <a:r>
              <a:rPr lang="en-GB" sz="1200" dirty="0">
                <a:solidFill>
                  <a:schemeClr val="tx1">
                    <a:lumMod val="25000"/>
                    <a:lumOff val="75000"/>
                  </a:schemeClr>
                </a:solidFill>
                <a:effectLst/>
                <a:latin typeface="Open Sans" panose="020B0606030504020204" pitchFamily="34" charset="0"/>
                <a:ea typeface="Open Sans" panose="020B0606030504020204" pitchFamily="34" charset="0"/>
                <a:cs typeface="Times New Roman" panose="02020603050405020304" pitchFamily="18" charset="0"/>
              </a:rPr>
              <a:t> </a:t>
            </a:r>
          </a:p>
        </p:txBody>
      </p:sp>
      <p:pic>
        <p:nvPicPr>
          <p:cNvPr id="8" name="Picture 7">
            <a:extLst>
              <a:ext uri="{FF2B5EF4-FFF2-40B4-BE49-F238E27FC236}">
                <a16:creationId xmlns:a16="http://schemas.microsoft.com/office/drawing/2014/main" id="{FE60E587-085E-44E1-852F-716F685F0B1D}"/>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99856" y="6024971"/>
            <a:ext cx="7392144" cy="833029"/>
          </a:xfrm>
          <a:prstGeom prst="rect">
            <a:avLst/>
          </a:prstGeom>
        </p:spPr>
      </p:pic>
    </p:spTree>
    <p:extLst>
      <p:ext uri="{BB962C8B-B14F-4D97-AF65-F5344CB8AC3E}">
        <p14:creationId xmlns:p14="http://schemas.microsoft.com/office/powerpoint/2010/main" val="352862953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1866900" y="0"/>
            <a:ext cx="10325101" cy="3429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Title 4"/>
          <p:cNvSpPr>
            <a:spLocks noGrp="1"/>
          </p:cNvSpPr>
          <p:nvPr>
            <p:ph type="title" hasCustomPrompt="1"/>
          </p:nvPr>
        </p:nvSpPr>
        <p:spPr>
          <a:xfrm>
            <a:off x="1866900" y="3715470"/>
            <a:ext cx="4229100" cy="1621619"/>
          </a:xfrm>
        </p:spPr>
        <p:txBody>
          <a:bodyPr/>
          <a:lstStyle>
            <a:lvl1pPr>
              <a:defRPr sz="3600"/>
            </a:lvl1pPr>
          </a:lstStyle>
          <a:p>
            <a:r>
              <a:rPr lang="en-US" dirty="0"/>
              <a:t>CLICK TO EDIT MASTER TITLE STYLE</a:t>
            </a:r>
          </a:p>
        </p:txBody>
      </p:sp>
    </p:spTree>
    <p:extLst>
      <p:ext uri="{BB962C8B-B14F-4D97-AF65-F5344CB8AC3E}">
        <p14:creationId xmlns:p14="http://schemas.microsoft.com/office/powerpoint/2010/main" val="268577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1866900" y="3429000"/>
            <a:ext cx="10325101" cy="3429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Title 4"/>
          <p:cNvSpPr>
            <a:spLocks noGrp="1"/>
          </p:cNvSpPr>
          <p:nvPr>
            <p:ph type="title" hasCustomPrompt="1"/>
          </p:nvPr>
        </p:nvSpPr>
        <p:spPr>
          <a:xfrm>
            <a:off x="1866900" y="996124"/>
            <a:ext cx="4229100" cy="1621619"/>
          </a:xfrm>
        </p:spPr>
        <p:txBody>
          <a:bodyPr/>
          <a:lstStyle>
            <a:lvl1pPr>
              <a:defRPr sz="3600"/>
            </a:lvl1pPr>
          </a:lstStyle>
          <a:p>
            <a:r>
              <a:rPr lang="en-US" dirty="0"/>
              <a:t>CLICK TO EDIT MASTER TITLE STYLE</a:t>
            </a:r>
          </a:p>
        </p:txBody>
      </p:sp>
      <p:sp>
        <p:nvSpPr>
          <p:cNvPr id="6" name="Text Box 2">
            <a:extLst>
              <a:ext uri="{FF2B5EF4-FFF2-40B4-BE49-F238E27FC236}">
                <a16:creationId xmlns:a16="http://schemas.microsoft.com/office/drawing/2014/main" id="{A9939BEC-D6E1-4268-9412-F0A82BF37B5D}"/>
              </a:ext>
            </a:extLst>
          </p:cNvPr>
          <p:cNvSpPr txBox="1">
            <a:spLocks noChangeArrowheads="1"/>
          </p:cNvSpPr>
          <p:nvPr userDrawn="1"/>
        </p:nvSpPr>
        <p:spPr bwMode="auto">
          <a:xfrm>
            <a:off x="1237359" y="6355882"/>
            <a:ext cx="4718958" cy="324485"/>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Digital Schoolhouse, 18a Blackbull Yard, 24-28 Hatton Wall, London EC1N 8JH.</a:t>
            </a:r>
            <a:b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b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Copyright © 2022 Digital Schoolhouse. All rights reserved.</a:t>
            </a:r>
            <a:endParaRPr lang="en-GB" sz="600" i="1"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endParaRPr>
          </a:p>
          <a:p>
            <a:pPr>
              <a:lnSpc>
                <a:spcPct val="107000"/>
              </a:lnSpc>
              <a:spcAft>
                <a:spcPts val="800"/>
              </a:spcAft>
            </a:pPr>
            <a:r>
              <a:rPr lang="en-GB" sz="1200" dirty="0">
                <a:solidFill>
                  <a:schemeClr val="tx1">
                    <a:lumMod val="25000"/>
                    <a:lumOff val="75000"/>
                  </a:schemeClr>
                </a:solidFill>
                <a:effectLst/>
                <a:latin typeface="Open Sans" panose="020B0606030504020204" pitchFamily="34" charset="0"/>
                <a:ea typeface="Open Sans" panose="020B0606030504020204" pitchFamily="34" charset="0"/>
                <a:cs typeface="Times New Roman" panose="02020603050405020304" pitchFamily="18" charset="0"/>
              </a:rPr>
              <a:t> </a:t>
            </a:r>
          </a:p>
        </p:txBody>
      </p:sp>
      <p:pic>
        <p:nvPicPr>
          <p:cNvPr id="8" name="Picture 7">
            <a:extLst>
              <a:ext uri="{FF2B5EF4-FFF2-40B4-BE49-F238E27FC236}">
                <a16:creationId xmlns:a16="http://schemas.microsoft.com/office/drawing/2014/main" id="{49422739-37FC-4B42-9550-65C450B94FBE}"/>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99856" y="6024971"/>
            <a:ext cx="7392144" cy="833029"/>
          </a:xfrm>
          <a:prstGeom prst="rect">
            <a:avLst/>
          </a:prstGeom>
        </p:spPr>
      </p:pic>
    </p:spTree>
    <p:extLst>
      <p:ext uri="{BB962C8B-B14F-4D97-AF65-F5344CB8AC3E}">
        <p14:creationId xmlns:p14="http://schemas.microsoft.com/office/powerpoint/2010/main" val="62034703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1866901" y="3429000"/>
            <a:ext cx="4229100" cy="2521857"/>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Picture Placeholder 4"/>
          <p:cNvSpPr>
            <a:spLocks noGrp="1"/>
          </p:cNvSpPr>
          <p:nvPr>
            <p:ph type="pic" sz="quarter" idx="12" hasCustomPrompt="1"/>
          </p:nvPr>
        </p:nvSpPr>
        <p:spPr>
          <a:xfrm>
            <a:off x="6489701" y="3429000"/>
            <a:ext cx="4229100" cy="2521857"/>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414564685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2" hasCustomPrompt="1"/>
          </p:nvPr>
        </p:nvSpPr>
        <p:spPr>
          <a:xfrm>
            <a:off x="1866900" y="2569027"/>
            <a:ext cx="3423557" cy="219891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Picture Placeholder 4"/>
          <p:cNvSpPr>
            <a:spLocks noGrp="1"/>
          </p:cNvSpPr>
          <p:nvPr>
            <p:ph type="pic" sz="quarter" idx="13" hasCustomPrompt="1"/>
          </p:nvPr>
        </p:nvSpPr>
        <p:spPr>
          <a:xfrm>
            <a:off x="5317671" y="2569027"/>
            <a:ext cx="3423557" cy="219891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9" name="Picture Placeholder 4"/>
          <p:cNvSpPr>
            <a:spLocks noGrp="1"/>
          </p:cNvSpPr>
          <p:nvPr>
            <p:ph type="pic" sz="quarter" idx="14" hasCustomPrompt="1"/>
          </p:nvPr>
        </p:nvSpPr>
        <p:spPr>
          <a:xfrm>
            <a:off x="8768443" y="2569027"/>
            <a:ext cx="3423557" cy="219891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0" name="Title 4"/>
          <p:cNvSpPr>
            <a:spLocks noGrp="1"/>
          </p:cNvSpPr>
          <p:nvPr>
            <p:ph type="title" hasCustomPrompt="1"/>
          </p:nvPr>
        </p:nvSpPr>
        <p:spPr>
          <a:xfrm>
            <a:off x="1866900" y="996124"/>
            <a:ext cx="4229100" cy="1621619"/>
          </a:xfrm>
        </p:spPr>
        <p:txBody>
          <a:bodyPr/>
          <a:lstStyle>
            <a:lvl1pPr>
              <a:defRPr sz="3600"/>
            </a:lvl1pPr>
          </a:lstStyle>
          <a:p>
            <a:r>
              <a:rPr lang="en-US" dirty="0"/>
              <a:t>CLICK TO EDIT MASTER TITLE STYLE</a:t>
            </a:r>
          </a:p>
        </p:txBody>
      </p:sp>
    </p:spTree>
    <p:extLst>
      <p:ext uri="{BB962C8B-B14F-4D97-AF65-F5344CB8AC3E}">
        <p14:creationId xmlns:p14="http://schemas.microsoft.com/office/powerpoint/2010/main" val="4209936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2" hasCustomPrompt="1"/>
          </p:nvPr>
        </p:nvSpPr>
        <p:spPr>
          <a:xfrm>
            <a:off x="1866901" y="3004456"/>
            <a:ext cx="2385785" cy="31278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0" name="Title 4"/>
          <p:cNvSpPr>
            <a:spLocks noGrp="1"/>
          </p:cNvSpPr>
          <p:nvPr>
            <p:ph type="title" hasCustomPrompt="1"/>
          </p:nvPr>
        </p:nvSpPr>
        <p:spPr>
          <a:xfrm>
            <a:off x="1866900" y="996124"/>
            <a:ext cx="4229100" cy="1621619"/>
          </a:xfrm>
        </p:spPr>
        <p:txBody>
          <a:bodyPr/>
          <a:lstStyle>
            <a:lvl1pPr>
              <a:defRPr sz="3600"/>
            </a:lvl1pPr>
          </a:lstStyle>
          <a:p>
            <a:r>
              <a:rPr lang="en-US" dirty="0"/>
              <a:t>CLICK TO EDIT MASTER TITLE STYLE</a:t>
            </a:r>
          </a:p>
        </p:txBody>
      </p:sp>
      <p:sp>
        <p:nvSpPr>
          <p:cNvPr id="13" name="Picture Placeholder 4"/>
          <p:cNvSpPr>
            <a:spLocks noGrp="1"/>
          </p:cNvSpPr>
          <p:nvPr>
            <p:ph type="pic" sz="quarter" idx="13" hasCustomPrompt="1"/>
          </p:nvPr>
        </p:nvSpPr>
        <p:spPr>
          <a:xfrm>
            <a:off x="4322839" y="3004456"/>
            <a:ext cx="2385785" cy="31278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4" name="Picture Placeholder 4"/>
          <p:cNvSpPr>
            <a:spLocks noGrp="1"/>
          </p:cNvSpPr>
          <p:nvPr>
            <p:ph type="pic" sz="quarter" idx="14" hasCustomPrompt="1"/>
          </p:nvPr>
        </p:nvSpPr>
        <p:spPr>
          <a:xfrm>
            <a:off x="6778777" y="3004456"/>
            <a:ext cx="2385785" cy="31278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5" name="Picture Placeholder 4"/>
          <p:cNvSpPr>
            <a:spLocks noGrp="1"/>
          </p:cNvSpPr>
          <p:nvPr>
            <p:ph type="pic" sz="quarter" idx="15" hasCustomPrompt="1"/>
          </p:nvPr>
        </p:nvSpPr>
        <p:spPr>
          <a:xfrm>
            <a:off x="9234715" y="3004456"/>
            <a:ext cx="2385785" cy="31278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389888523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2500438"/>
            <a:ext cx="4229100" cy="1857123"/>
          </a:xfrm>
        </p:spPr>
        <p:txBody>
          <a:bodyPr/>
          <a:lstStyle/>
          <a:p>
            <a:r>
              <a:rPr lang="en-US" dirty="0"/>
              <a:t>CLICK TO EDIT MASTER TITLE STYLE</a:t>
            </a:r>
          </a:p>
        </p:txBody>
      </p:sp>
      <p:sp>
        <p:nvSpPr>
          <p:cNvPr id="6" name="Picture Placeholder 4"/>
          <p:cNvSpPr>
            <a:spLocks noGrp="1"/>
          </p:cNvSpPr>
          <p:nvPr>
            <p:ph type="pic" sz="quarter" idx="12" hasCustomPrompt="1"/>
          </p:nvPr>
        </p:nvSpPr>
        <p:spPr>
          <a:xfrm>
            <a:off x="7649028" y="2318656"/>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Picture Placeholder 4"/>
          <p:cNvSpPr>
            <a:spLocks noGrp="1"/>
          </p:cNvSpPr>
          <p:nvPr>
            <p:ph type="pic" sz="quarter" idx="13" hasCustomPrompt="1"/>
          </p:nvPr>
        </p:nvSpPr>
        <p:spPr>
          <a:xfrm>
            <a:off x="9971315" y="2318657"/>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Picture Placeholder 4"/>
          <p:cNvSpPr>
            <a:spLocks noGrp="1"/>
          </p:cNvSpPr>
          <p:nvPr>
            <p:ph type="pic" sz="quarter" idx="14" hasCustomPrompt="1"/>
          </p:nvPr>
        </p:nvSpPr>
        <p:spPr>
          <a:xfrm>
            <a:off x="9971315" y="0"/>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9" name="Picture Placeholder 4"/>
          <p:cNvSpPr>
            <a:spLocks noGrp="1"/>
          </p:cNvSpPr>
          <p:nvPr>
            <p:ph type="pic" sz="quarter" idx="15" hasCustomPrompt="1"/>
          </p:nvPr>
        </p:nvSpPr>
        <p:spPr>
          <a:xfrm>
            <a:off x="9971314" y="4637315"/>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0" name="Picture Placeholder 4"/>
          <p:cNvSpPr>
            <a:spLocks noGrp="1"/>
          </p:cNvSpPr>
          <p:nvPr>
            <p:ph type="pic" sz="quarter" idx="16" hasCustomPrompt="1"/>
          </p:nvPr>
        </p:nvSpPr>
        <p:spPr>
          <a:xfrm>
            <a:off x="7649028" y="4637315"/>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1" name="Picture Placeholder 4"/>
          <p:cNvSpPr>
            <a:spLocks noGrp="1"/>
          </p:cNvSpPr>
          <p:nvPr>
            <p:ph type="pic" sz="quarter" idx="17" hasCustomPrompt="1"/>
          </p:nvPr>
        </p:nvSpPr>
        <p:spPr>
          <a:xfrm>
            <a:off x="5326741" y="2318657"/>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211976490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7" hasCustomPrompt="1"/>
          </p:nvPr>
        </p:nvSpPr>
        <p:spPr>
          <a:xfrm>
            <a:off x="1866901" y="1181101"/>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Picture Placeholder 4"/>
          <p:cNvSpPr>
            <a:spLocks noGrp="1"/>
          </p:cNvSpPr>
          <p:nvPr>
            <p:ph type="pic" sz="quarter" idx="18" hasCustomPrompt="1"/>
          </p:nvPr>
        </p:nvSpPr>
        <p:spPr>
          <a:xfrm>
            <a:off x="3943351" y="1181101"/>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Picture Placeholder 4"/>
          <p:cNvSpPr>
            <a:spLocks noGrp="1"/>
          </p:cNvSpPr>
          <p:nvPr>
            <p:ph type="pic" sz="quarter" idx="19" hasCustomPrompt="1"/>
          </p:nvPr>
        </p:nvSpPr>
        <p:spPr>
          <a:xfrm>
            <a:off x="6019801" y="1181101"/>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Picture Placeholder 4"/>
          <p:cNvSpPr>
            <a:spLocks noGrp="1"/>
          </p:cNvSpPr>
          <p:nvPr>
            <p:ph type="pic" sz="quarter" idx="20" hasCustomPrompt="1"/>
          </p:nvPr>
        </p:nvSpPr>
        <p:spPr>
          <a:xfrm>
            <a:off x="8096251" y="1181101"/>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9" name="Picture Placeholder 4"/>
          <p:cNvSpPr>
            <a:spLocks noGrp="1"/>
          </p:cNvSpPr>
          <p:nvPr>
            <p:ph type="pic" sz="quarter" idx="21" hasCustomPrompt="1"/>
          </p:nvPr>
        </p:nvSpPr>
        <p:spPr>
          <a:xfrm>
            <a:off x="10172700" y="1181101"/>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0" name="Title 4"/>
          <p:cNvSpPr>
            <a:spLocks noGrp="1"/>
          </p:cNvSpPr>
          <p:nvPr>
            <p:ph type="title" hasCustomPrompt="1"/>
          </p:nvPr>
        </p:nvSpPr>
        <p:spPr>
          <a:xfrm>
            <a:off x="1866900" y="4653724"/>
            <a:ext cx="4229100" cy="1621619"/>
          </a:xfrm>
        </p:spPr>
        <p:txBody>
          <a:bodyPr/>
          <a:lstStyle>
            <a:lvl1pPr>
              <a:defRPr sz="3600"/>
            </a:lvl1pPr>
          </a:lstStyle>
          <a:p>
            <a:r>
              <a:rPr lang="en-US" dirty="0"/>
              <a:t>CLICK TO EDIT MASTER TITLE STYLE</a:t>
            </a:r>
          </a:p>
        </p:txBody>
      </p:sp>
    </p:spTree>
    <p:extLst>
      <p:ext uri="{BB962C8B-B14F-4D97-AF65-F5344CB8AC3E}">
        <p14:creationId xmlns:p14="http://schemas.microsoft.com/office/powerpoint/2010/main" val="29912570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7" hasCustomPrompt="1"/>
          </p:nvPr>
        </p:nvSpPr>
        <p:spPr>
          <a:xfrm>
            <a:off x="1866901" y="2621644"/>
            <a:ext cx="2139042" cy="2139042"/>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Picture Placeholder 4"/>
          <p:cNvSpPr>
            <a:spLocks noGrp="1"/>
          </p:cNvSpPr>
          <p:nvPr>
            <p:ph type="pic" sz="quarter" idx="18" hasCustomPrompt="1"/>
          </p:nvPr>
        </p:nvSpPr>
        <p:spPr>
          <a:xfrm>
            <a:off x="4890408" y="2621644"/>
            <a:ext cx="2139042" cy="2139042"/>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Picture Placeholder 4"/>
          <p:cNvSpPr>
            <a:spLocks noGrp="1"/>
          </p:cNvSpPr>
          <p:nvPr>
            <p:ph type="pic" sz="quarter" idx="19" hasCustomPrompt="1"/>
          </p:nvPr>
        </p:nvSpPr>
        <p:spPr>
          <a:xfrm>
            <a:off x="7913915" y="2621644"/>
            <a:ext cx="2139042" cy="2139042"/>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Title 4"/>
          <p:cNvSpPr>
            <a:spLocks noGrp="1"/>
          </p:cNvSpPr>
          <p:nvPr>
            <p:ph type="title" hasCustomPrompt="1"/>
          </p:nvPr>
        </p:nvSpPr>
        <p:spPr>
          <a:xfrm>
            <a:off x="1866900" y="1000025"/>
            <a:ext cx="4229100" cy="1621619"/>
          </a:xfrm>
        </p:spPr>
        <p:txBody>
          <a:bodyPr/>
          <a:lstStyle>
            <a:lvl1pPr>
              <a:defRPr sz="3600"/>
            </a:lvl1pPr>
          </a:lstStyle>
          <a:p>
            <a:r>
              <a:rPr lang="en-US" dirty="0"/>
              <a:t>CLICK TO EDIT MASTER TITLE STYLE</a:t>
            </a:r>
          </a:p>
        </p:txBody>
      </p:sp>
    </p:spTree>
    <p:extLst>
      <p:ext uri="{BB962C8B-B14F-4D97-AF65-F5344CB8AC3E}">
        <p14:creationId xmlns:p14="http://schemas.microsoft.com/office/powerpoint/2010/main" val="305171850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2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4" name="Picture Placeholder 4"/>
          <p:cNvSpPr>
            <a:spLocks noGrp="1"/>
          </p:cNvSpPr>
          <p:nvPr>
            <p:ph type="pic" sz="quarter" idx="13" hasCustomPrompt="1"/>
          </p:nvPr>
        </p:nvSpPr>
        <p:spPr>
          <a:xfrm>
            <a:off x="0" y="1"/>
            <a:ext cx="3011714" cy="685799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Picture Placeholder 4"/>
          <p:cNvSpPr>
            <a:spLocks noGrp="1"/>
          </p:cNvSpPr>
          <p:nvPr>
            <p:ph type="pic" sz="quarter" idx="14" hasCustomPrompt="1"/>
          </p:nvPr>
        </p:nvSpPr>
        <p:spPr>
          <a:xfrm>
            <a:off x="3060095" y="1"/>
            <a:ext cx="3011714" cy="685799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Picture Placeholder 4"/>
          <p:cNvSpPr>
            <a:spLocks noGrp="1"/>
          </p:cNvSpPr>
          <p:nvPr>
            <p:ph type="pic" sz="quarter" idx="15" hasCustomPrompt="1"/>
          </p:nvPr>
        </p:nvSpPr>
        <p:spPr>
          <a:xfrm>
            <a:off x="6120190" y="1"/>
            <a:ext cx="3011714" cy="685799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Picture Placeholder 4"/>
          <p:cNvSpPr>
            <a:spLocks noGrp="1"/>
          </p:cNvSpPr>
          <p:nvPr>
            <p:ph type="pic" sz="quarter" idx="16" hasCustomPrompt="1"/>
          </p:nvPr>
        </p:nvSpPr>
        <p:spPr>
          <a:xfrm>
            <a:off x="9180286" y="1"/>
            <a:ext cx="3011714" cy="685799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7642932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996124"/>
            <a:ext cx="4229100" cy="1621619"/>
          </a:xfrm>
        </p:spPr>
        <p:txBody>
          <a:bodyPr/>
          <a:lstStyle>
            <a:lvl1pPr>
              <a:defRPr sz="3600">
                <a:latin typeface="Px Grotesk Bold" panose="02060803030000020004" pitchFamily="18" charset="0"/>
              </a:defRPr>
            </a:lvl1pPr>
          </a:lstStyle>
          <a:p>
            <a:r>
              <a:rPr lang="en-US" dirty="0"/>
              <a:t>CLICK TO EDIT MASTER TITLE STYLE</a:t>
            </a:r>
          </a:p>
        </p:txBody>
      </p:sp>
      <p:sp>
        <p:nvSpPr>
          <p:cNvPr id="4" name="Text Box 2">
            <a:extLst>
              <a:ext uri="{FF2B5EF4-FFF2-40B4-BE49-F238E27FC236}">
                <a16:creationId xmlns:a16="http://schemas.microsoft.com/office/drawing/2014/main" id="{20B683FF-0248-4F1E-B57F-20864E444677}"/>
              </a:ext>
            </a:extLst>
          </p:cNvPr>
          <p:cNvSpPr txBox="1">
            <a:spLocks noChangeArrowheads="1"/>
          </p:cNvSpPr>
          <p:nvPr userDrawn="1"/>
        </p:nvSpPr>
        <p:spPr bwMode="auto">
          <a:xfrm>
            <a:off x="1237359" y="6355882"/>
            <a:ext cx="4718958" cy="324485"/>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Digital Schoolhouse, 18a Blackbull Yard, 24-28 Hatton Wall, London EC1N 8JH.</a:t>
            </a:r>
            <a:b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b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Copyright © 2022 Digital Schoolhouse. All rights reserved.</a:t>
            </a:r>
            <a:endParaRPr lang="en-GB" sz="600" i="1"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endParaRPr>
          </a:p>
          <a:p>
            <a:pPr>
              <a:lnSpc>
                <a:spcPct val="107000"/>
              </a:lnSpc>
              <a:spcAft>
                <a:spcPts val="800"/>
              </a:spcAft>
            </a:pPr>
            <a:r>
              <a:rPr lang="en-GB" sz="1200" dirty="0">
                <a:solidFill>
                  <a:schemeClr val="tx1">
                    <a:lumMod val="25000"/>
                    <a:lumOff val="75000"/>
                  </a:schemeClr>
                </a:solidFill>
                <a:effectLst/>
                <a:latin typeface="Open Sans" panose="020B0606030504020204" pitchFamily="34" charset="0"/>
                <a:ea typeface="Open Sans" panose="020B0606030504020204" pitchFamily="34" charset="0"/>
                <a:cs typeface="Times New Roman" panose="02020603050405020304" pitchFamily="18" charset="0"/>
              </a:rPr>
              <a:t> </a:t>
            </a:r>
          </a:p>
        </p:txBody>
      </p:sp>
      <p:pic>
        <p:nvPicPr>
          <p:cNvPr id="6" name="Picture 5">
            <a:extLst>
              <a:ext uri="{FF2B5EF4-FFF2-40B4-BE49-F238E27FC236}">
                <a16:creationId xmlns:a16="http://schemas.microsoft.com/office/drawing/2014/main" id="{8A38C5A0-DDBE-4C00-B788-AAEE998EED8E}"/>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99856" y="6024971"/>
            <a:ext cx="7392144" cy="833029"/>
          </a:xfrm>
          <a:prstGeom prst="rect">
            <a:avLst/>
          </a:prstGeom>
        </p:spPr>
      </p:pic>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990600" y="1181100"/>
            <a:ext cx="7326086" cy="56769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4" name="Text Box 2">
            <a:extLst>
              <a:ext uri="{FF2B5EF4-FFF2-40B4-BE49-F238E27FC236}">
                <a16:creationId xmlns:a16="http://schemas.microsoft.com/office/drawing/2014/main" id="{AC46DDCE-05CE-4A07-938A-D5923F8F8825}"/>
              </a:ext>
            </a:extLst>
          </p:cNvPr>
          <p:cNvSpPr txBox="1">
            <a:spLocks noChangeArrowheads="1"/>
          </p:cNvSpPr>
          <p:nvPr userDrawn="1"/>
        </p:nvSpPr>
        <p:spPr bwMode="auto">
          <a:xfrm>
            <a:off x="1237359" y="6355882"/>
            <a:ext cx="4718958" cy="324485"/>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Digital Schoolhouse, 18a Blackbull Yard, 24-28 Hatton Wall, London EC1N 8JH.</a:t>
            </a:r>
            <a:b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b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Copyright © 2022 Digital Schoolhouse. All rights reserved.</a:t>
            </a:r>
            <a:endParaRPr lang="en-GB" sz="600" i="1"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endParaRPr>
          </a:p>
          <a:p>
            <a:pPr>
              <a:lnSpc>
                <a:spcPct val="107000"/>
              </a:lnSpc>
              <a:spcAft>
                <a:spcPts val="800"/>
              </a:spcAft>
            </a:pPr>
            <a:r>
              <a:rPr lang="en-GB" sz="1200" dirty="0">
                <a:solidFill>
                  <a:schemeClr val="tx1">
                    <a:lumMod val="25000"/>
                    <a:lumOff val="75000"/>
                  </a:schemeClr>
                </a:solidFill>
                <a:effectLst/>
                <a:latin typeface="Open Sans" panose="020B0606030504020204" pitchFamily="34" charset="0"/>
                <a:ea typeface="Open Sans" panose="020B0606030504020204" pitchFamily="34" charset="0"/>
                <a:cs typeface="Times New Roman" panose="02020603050405020304" pitchFamily="18" charset="0"/>
              </a:rPr>
              <a:t> </a:t>
            </a:r>
          </a:p>
        </p:txBody>
      </p:sp>
      <p:pic>
        <p:nvPicPr>
          <p:cNvPr id="6" name="Picture 5">
            <a:extLst>
              <a:ext uri="{FF2B5EF4-FFF2-40B4-BE49-F238E27FC236}">
                <a16:creationId xmlns:a16="http://schemas.microsoft.com/office/drawing/2014/main" id="{5C47AC9F-8CA6-4D31-BABE-CAA0EFEF1A04}"/>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99856" y="6024971"/>
            <a:ext cx="7392144" cy="833029"/>
          </a:xfrm>
          <a:prstGeom prst="rect">
            <a:avLst/>
          </a:prstGeom>
        </p:spPr>
      </p:pic>
    </p:spTree>
    <p:extLst>
      <p:ext uri="{BB962C8B-B14F-4D97-AF65-F5344CB8AC3E}">
        <p14:creationId xmlns:p14="http://schemas.microsoft.com/office/powerpoint/2010/main" val="125553415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0" y="0"/>
            <a:ext cx="4361543"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Rectangle 5"/>
          <p:cNvSpPr/>
          <p:nvPr userDrawn="1"/>
        </p:nvSpPr>
        <p:spPr>
          <a:xfrm>
            <a:off x="4361543" y="-1"/>
            <a:ext cx="2227943" cy="6865257"/>
          </a:xfrm>
          <a:prstGeom prst="rect">
            <a:avLst/>
          </a:prstGeom>
          <a:solidFill>
            <a:srgbClr val="081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4"/>
          <p:cNvSpPr>
            <a:spLocks noGrp="1"/>
          </p:cNvSpPr>
          <p:nvPr>
            <p:ph type="title" hasCustomPrompt="1"/>
          </p:nvPr>
        </p:nvSpPr>
        <p:spPr>
          <a:xfrm>
            <a:off x="7391400" y="1000025"/>
            <a:ext cx="4229100" cy="1621619"/>
          </a:xfrm>
        </p:spPr>
        <p:txBody>
          <a:bodyPr/>
          <a:lstStyle>
            <a:lvl1pPr>
              <a:defRPr sz="3600"/>
            </a:lvl1pPr>
          </a:lstStyle>
          <a:p>
            <a:r>
              <a:rPr lang="en-US" dirty="0"/>
              <a:t>CLICK TO EDIT MASTER TITLE STYLE</a:t>
            </a:r>
          </a:p>
        </p:txBody>
      </p:sp>
      <p:sp>
        <p:nvSpPr>
          <p:cNvPr id="8" name="Text Box 2">
            <a:extLst>
              <a:ext uri="{FF2B5EF4-FFF2-40B4-BE49-F238E27FC236}">
                <a16:creationId xmlns:a16="http://schemas.microsoft.com/office/drawing/2014/main" id="{32A7CD9E-7236-402B-8EAC-C534FF777A12}"/>
              </a:ext>
            </a:extLst>
          </p:cNvPr>
          <p:cNvSpPr txBox="1">
            <a:spLocks noChangeArrowheads="1"/>
          </p:cNvSpPr>
          <p:nvPr userDrawn="1"/>
        </p:nvSpPr>
        <p:spPr bwMode="auto">
          <a:xfrm>
            <a:off x="1237359" y="6355882"/>
            <a:ext cx="4718958" cy="324485"/>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Digital Schoolhouse, 18a Blackbull Yard, 24-28 Hatton Wall, London EC1N 8JH.</a:t>
            </a:r>
            <a:b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b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Copyright © 2022 Digital Schoolhouse. All rights reserved.</a:t>
            </a:r>
            <a:endParaRPr lang="en-GB" sz="600" i="1"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endParaRPr>
          </a:p>
          <a:p>
            <a:pPr>
              <a:lnSpc>
                <a:spcPct val="107000"/>
              </a:lnSpc>
              <a:spcAft>
                <a:spcPts val="800"/>
              </a:spcAft>
            </a:pPr>
            <a:r>
              <a:rPr lang="en-GB" sz="1200" dirty="0">
                <a:solidFill>
                  <a:schemeClr val="tx1">
                    <a:lumMod val="25000"/>
                    <a:lumOff val="75000"/>
                  </a:schemeClr>
                </a:solidFill>
                <a:effectLst/>
                <a:latin typeface="Open Sans" panose="020B0606030504020204" pitchFamily="34" charset="0"/>
                <a:ea typeface="Open Sans" panose="020B0606030504020204" pitchFamily="34" charset="0"/>
                <a:cs typeface="Times New Roman" panose="02020603050405020304" pitchFamily="18" charset="0"/>
              </a:rPr>
              <a:t> </a:t>
            </a:r>
          </a:p>
        </p:txBody>
      </p:sp>
      <p:pic>
        <p:nvPicPr>
          <p:cNvPr id="9" name="Picture 8">
            <a:extLst>
              <a:ext uri="{FF2B5EF4-FFF2-40B4-BE49-F238E27FC236}">
                <a16:creationId xmlns:a16="http://schemas.microsoft.com/office/drawing/2014/main" id="{FD99A9BE-9450-4C71-ACF5-0431EB22F29C}"/>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99856" y="6024971"/>
            <a:ext cx="7392144" cy="833029"/>
          </a:xfrm>
          <a:prstGeom prst="rect">
            <a:avLst/>
          </a:prstGeom>
        </p:spPr>
      </p:pic>
    </p:spTree>
    <p:extLst>
      <p:ext uri="{BB962C8B-B14F-4D97-AF65-F5344CB8AC3E}">
        <p14:creationId xmlns:p14="http://schemas.microsoft.com/office/powerpoint/2010/main" val="305655560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990600" y="0"/>
            <a:ext cx="51054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6531429" y="1000025"/>
            <a:ext cx="5089071" cy="1621619"/>
          </a:xfrm>
        </p:spPr>
        <p:txBody>
          <a:bodyPr/>
          <a:lstStyle>
            <a:lvl1pPr>
              <a:defRPr sz="3600"/>
            </a:lvl1pPr>
          </a:lstStyle>
          <a:p>
            <a:r>
              <a:rPr lang="en-US" dirty="0"/>
              <a:t>CLICK TO EDIT MASTER TITLE STYLE</a:t>
            </a:r>
          </a:p>
        </p:txBody>
      </p:sp>
      <p:sp>
        <p:nvSpPr>
          <p:cNvPr id="7" name="Text Box 2">
            <a:extLst>
              <a:ext uri="{FF2B5EF4-FFF2-40B4-BE49-F238E27FC236}">
                <a16:creationId xmlns:a16="http://schemas.microsoft.com/office/drawing/2014/main" id="{B1433F17-1C8B-44A4-AED4-A00264B74C7E}"/>
              </a:ext>
            </a:extLst>
          </p:cNvPr>
          <p:cNvSpPr txBox="1">
            <a:spLocks noChangeArrowheads="1"/>
          </p:cNvSpPr>
          <p:nvPr userDrawn="1"/>
        </p:nvSpPr>
        <p:spPr bwMode="auto">
          <a:xfrm>
            <a:off x="1237359" y="6355882"/>
            <a:ext cx="4718958" cy="324485"/>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Digital Schoolhouse, 18a Blackbull Yard, 24-28 Hatton Wall, London EC1N 8JH.</a:t>
            </a:r>
            <a:b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b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Copyright © 2022 Digital Schoolhouse. All rights reserved.</a:t>
            </a:r>
            <a:endParaRPr lang="en-GB" sz="600" i="1"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endParaRPr>
          </a:p>
          <a:p>
            <a:pPr>
              <a:lnSpc>
                <a:spcPct val="107000"/>
              </a:lnSpc>
              <a:spcAft>
                <a:spcPts val="800"/>
              </a:spcAft>
            </a:pPr>
            <a:r>
              <a:rPr lang="en-GB" sz="1200" dirty="0">
                <a:solidFill>
                  <a:schemeClr val="tx1">
                    <a:lumMod val="25000"/>
                    <a:lumOff val="75000"/>
                  </a:schemeClr>
                </a:solidFill>
                <a:effectLst/>
                <a:latin typeface="Open Sans" panose="020B0606030504020204" pitchFamily="34" charset="0"/>
                <a:ea typeface="Open Sans" panose="020B0606030504020204" pitchFamily="34" charset="0"/>
                <a:cs typeface="Times New Roman" panose="02020603050405020304" pitchFamily="18" charset="0"/>
              </a:rPr>
              <a:t> </a:t>
            </a:r>
          </a:p>
        </p:txBody>
      </p:sp>
      <p:pic>
        <p:nvPicPr>
          <p:cNvPr id="8" name="Picture 7">
            <a:extLst>
              <a:ext uri="{FF2B5EF4-FFF2-40B4-BE49-F238E27FC236}">
                <a16:creationId xmlns:a16="http://schemas.microsoft.com/office/drawing/2014/main" id="{7DF82F5D-0116-44B6-A84D-3472E1D8FA23}"/>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99856" y="6024971"/>
            <a:ext cx="7392144" cy="833029"/>
          </a:xfrm>
          <a:prstGeom prst="rect">
            <a:avLst/>
          </a:prstGeom>
        </p:spPr>
      </p:pic>
    </p:spTree>
    <p:extLst>
      <p:ext uri="{BB962C8B-B14F-4D97-AF65-F5344CB8AC3E}">
        <p14:creationId xmlns:p14="http://schemas.microsoft.com/office/powerpoint/2010/main" val="374741460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990600" y="0"/>
            <a:ext cx="3080468"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4" name="Text Box 2">
            <a:extLst>
              <a:ext uri="{FF2B5EF4-FFF2-40B4-BE49-F238E27FC236}">
                <a16:creationId xmlns:a16="http://schemas.microsoft.com/office/drawing/2014/main" id="{30D8CDF8-6682-4025-989A-533C7202F9AF}"/>
              </a:ext>
            </a:extLst>
          </p:cNvPr>
          <p:cNvSpPr txBox="1">
            <a:spLocks noChangeArrowheads="1"/>
          </p:cNvSpPr>
          <p:nvPr userDrawn="1"/>
        </p:nvSpPr>
        <p:spPr bwMode="auto">
          <a:xfrm>
            <a:off x="1237359" y="6355882"/>
            <a:ext cx="4718958" cy="324485"/>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Digital Schoolhouse, 18a Blackbull Yard, 24-28 Hatton Wall, London EC1N 8JH.</a:t>
            </a:r>
            <a:b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b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Copyright © 2022 Digital Schoolhouse. All rights reserved.</a:t>
            </a:r>
            <a:endParaRPr lang="en-GB" sz="600" i="1"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endParaRPr>
          </a:p>
          <a:p>
            <a:pPr>
              <a:lnSpc>
                <a:spcPct val="107000"/>
              </a:lnSpc>
              <a:spcAft>
                <a:spcPts val="800"/>
              </a:spcAft>
            </a:pPr>
            <a:r>
              <a:rPr lang="en-GB" sz="1200" dirty="0">
                <a:solidFill>
                  <a:schemeClr val="tx1">
                    <a:lumMod val="25000"/>
                    <a:lumOff val="75000"/>
                  </a:schemeClr>
                </a:solidFill>
                <a:effectLst/>
                <a:latin typeface="Open Sans" panose="020B0606030504020204" pitchFamily="34" charset="0"/>
                <a:ea typeface="Open Sans" panose="020B0606030504020204" pitchFamily="34" charset="0"/>
                <a:cs typeface="Times New Roman" panose="02020603050405020304" pitchFamily="18" charset="0"/>
              </a:rPr>
              <a:t> </a:t>
            </a:r>
          </a:p>
        </p:txBody>
      </p:sp>
      <p:pic>
        <p:nvPicPr>
          <p:cNvPr id="6" name="Picture 5">
            <a:extLst>
              <a:ext uri="{FF2B5EF4-FFF2-40B4-BE49-F238E27FC236}">
                <a16:creationId xmlns:a16="http://schemas.microsoft.com/office/drawing/2014/main" id="{15455837-E114-449A-9D7D-074FDF239E54}"/>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99856" y="6024971"/>
            <a:ext cx="7392144" cy="833029"/>
          </a:xfrm>
          <a:prstGeom prst="rect">
            <a:avLst/>
          </a:prstGeom>
        </p:spPr>
      </p:pic>
    </p:spTree>
    <p:extLst>
      <p:ext uri="{BB962C8B-B14F-4D97-AF65-F5344CB8AC3E}">
        <p14:creationId xmlns:p14="http://schemas.microsoft.com/office/powerpoint/2010/main" val="275881067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4" name="Picture Placeholder 4"/>
          <p:cNvSpPr>
            <a:spLocks noGrp="1"/>
          </p:cNvSpPr>
          <p:nvPr>
            <p:ph type="pic" sz="quarter" idx="11" hasCustomPrompt="1"/>
          </p:nvPr>
        </p:nvSpPr>
        <p:spPr>
          <a:xfrm>
            <a:off x="7086600" y="0"/>
            <a:ext cx="51054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Title 4"/>
          <p:cNvSpPr>
            <a:spLocks noGrp="1"/>
          </p:cNvSpPr>
          <p:nvPr>
            <p:ph type="title" hasCustomPrompt="1"/>
          </p:nvPr>
        </p:nvSpPr>
        <p:spPr>
          <a:xfrm>
            <a:off x="1866900" y="1000025"/>
            <a:ext cx="4229100" cy="1621619"/>
          </a:xfrm>
        </p:spPr>
        <p:txBody>
          <a:bodyPr/>
          <a:lstStyle>
            <a:lvl1pPr>
              <a:defRPr sz="3600"/>
            </a:lvl1pPr>
          </a:lstStyle>
          <a:p>
            <a:r>
              <a:rPr lang="en-US" dirty="0"/>
              <a:t>CLICK TO EDIT MASTER TITLE STYLE</a:t>
            </a:r>
          </a:p>
        </p:txBody>
      </p:sp>
      <p:sp>
        <p:nvSpPr>
          <p:cNvPr id="6" name="Text Box 2">
            <a:extLst>
              <a:ext uri="{FF2B5EF4-FFF2-40B4-BE49-F238E27FC236}">
                <a16:creationId xmlns:a16="http://schemas.microsoft.com/office/drawing/2014/main" id="{9EE5FD53-BBD3-40E8-B9DE-D1EF58346BE8}"/>
              </a:ext>
            </a:extLst>
          </p:cNvPr>
          <p:cNvSpPr txBox="1">
            <a:spLocks noChangeArrowheads="1"/>
          </p:cNvSpPr>
          <p:nvPr userDrawn="1"/>
        </p:nvSpPr>
        <p:spPr bwMode="auto">
          <a:xfrm>
            <a:off x="1237359" y="6355882"/>
            <a:ext cx="4718958" cy="324485"/>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Digital Schoolhouse, 18a Blackbull Yard, 24-28 Hatton Wall, London EC1N 8JH.</a:t>
            </a:r>
            <a:b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b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Copyright © 2022 Digital Schoolhouse. All rights reserved.</a:t>
            </a:r>
            <a:endParaRPr lang="en-GB" sz="600" i="1"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endParaRPr>
          </a:p>
          <a:p>
            <a:pPr>
              <a:lnSpc>
                <a:spcPct val="107000"/>
              </a:lnSpc>
              <a:spcAft>
                <a:spcPts val="800"/>
              </a:spcAft>
            </a:pPr>
            <a:r>
              <a:rPr lang="en-GB" sz="1200" dirty="0">
                <a:solidFill>
                  <a:schemeClr val="tx1">
                    <a:lumMod val="25000"/>
                    <a:lumOff val="75000"/>
                  </a:schemeClr>
                </a:solidFill>
                <a:effectLst/>
                <a:latin typeface="Open Sans" panose="020B0606030504020204" pitchFamily="34" charset="0"/>
                <a:ea typeface="Open Sans" panose="020B0606030504020204" pitchFamily="34" charset="0"/>
                <a:cs typeface="Times New Roman" panose="02020603050405020304" pitchFamily="18" charset="0"/>
              </a:rPr>
              <a:t> </a:t>
            </a:r>
          </a:p>
        </p:txBody>
      </p:sp>
      <p:pic>
        <p:nvPicPr>
          <p:cNvPr id="7" name="Picture 6">
            <a:extLst>
              <a:ext uri="{FF2B5EF4-FFF2-40B4-BE49-F238E27FC236}">
                <a16:creationId xmlns:a16="http://schemas.microsoft.com/office/drawing/2014/main" id="{C6F506AF-D726-4469-AC47-FC5FE3BAF6EB}"/>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99856" y="6024971"/>
            <a:ext cx="7392144" cy="833029"/>
          </a:xfrm>
          <a:prstGeom prst="rect">
            <a:avLst/>
          </a:prstGeom>
        </p:spPr>
      </p:pic>
    </p:spTree>
    <p:extLst>
      <p:ext uri="{BB962C8B-B14F-4D97-AF65-F5344CB8AC3E}">
        <p14:creationId xmlns:p14="http://schemas.microsoft.com/office/powerpoint/2010/main" val="211934243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4" name="Picture Placeholder 4"/>
          <p:cNvSpPr>
            <a:spLocks noGrp="1"/>
          </p:cNvSpPr>
          <p:nvPr>
            <p:ph type="pic" sz="quarter" idx="11" hasCustomPrompt="1"/>
          </p:nvPr>
        </p:nvSpPr>
        <p:spPr>
          <a:xfrm>
            <a:off x="7086600" y="0"/>
            <a:ext cx="51054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1866900" y="2618190"/>
            <a:ext cx="4229100" cy="1621619"/>
          </a:xfrm>
        </p:spPr>
        <p:txBody>
          <a:bodyPr/>
          <a:lstStyle>
            <a:lvl1pPr>
              <a:defRPr sz="3600"/>
            </a:lvl1pPr>
          </a:lstStyle>
          <a:p>
            <a:r>
              <a:rPr lang="en-US" dirty="0"/>
              <a:t>CLICK TO EDIT MASTER TITLE STYLE</a:t>
            </a:r>
          </a:p>
        </p:txBody>
      </p:sp>
      <p:sp>
        <p:nvSpPr>
          <p:cNvPr id="5" name="Text Box 2">
            <a:extLst>
              <a:ext uri="{FF2B5EF4-FFF2-40B4-BE49-F238E27FC236}">
                <a16:creationId xmlns:a16="http://schemas.microsoft.com/office/drawing/2014/main" id="{FBF61A99-33E6-44AF-AB91-AAC9E61585BE}"/>
              </a:ext>
            </a:extLst>
          </p:cNvPr>
          <p:cNvSpPr txBox="1">
            <a:spLocks noChangeArrowheads="1"/>
          </p:cNvSpPr>
          <p:nvPr userDrawn="1"/>
        </p:nvSpPr>
        <p:spPr bwMode="auto">
          <a:xfrm>
            <a:off x="1237359" y="6355882"/>
            <a:ext cx="4718958" cy="324485"/>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Digital Schoolhouse, 18a Blackbull Yard, 24-28 Hatton Wall, London EC1N 8JH.</a:t>
            </a:r>
            <a:b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b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Copyright © 2022 Digital Schoolhouse. All rights reserved.</a:t>
            </a:r>
            <a:endParaRPr lang="en-GB" sz="600" i="1"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endParaRPr>
          </a:p>
          <a:p>
            <a:pPr>
              <a:lnSpc>
                <a:spcPct val="107000"/>
              </a:lnSpc>
              <a:spcAft>
                <a:spcPts val="800"/>
              </a:spcAft>
            </a:pPr>
            <a:r>
              <a:rPr lang="en-GB" sz="1200" dirty="0">
                <a:solidFill>
                  <a:schemeClr val="tx1">
                    <a:lumMod val="25000"/>
                    <a:lumOff val="75000"/>
                  </a:schemeClr>
                </a:solidFill>
                <a:effectLst/>
                <a:latin typeface="Open Sans" panose="020B0606030504020204" pitchFamily="34" charset="0"/>
                <a:ea typeface="Open Sans" panose="020B0606030504020204" pitchFamily="34" charset="0"/>
                <a:cs typeface="Times New Roman" panose="02020603050405020304" pitchFamily="18" charset="0"/>
              </a:rPr>
              <a:t> </a:t>
            </a:r>
          </a:p>
        </p:txBody>
      </p:sp>
      <p:pic>
        <p:nvPicPr>
          <p:cNvPr id="7" name="Picture 6">
            <a:extLst>
              <a:ext uri="{FF2B5EF4-FFF2-40B4-BE49-F238E27FC236}">
                <a16:creationId xmlns:a16="http://schemas.microsoft.com/office/drawing/2014/main" id="{3CE87592-A854-458C-92A5-1DBFD67E8F45}"/>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99856" y="6024971"/>
            <a:ext cx="7392144" cy="833029"/>
          </a:xfrm>
          <a:prstGeom prst="rect">
            <a:avLst/>
          </a:prstGeom>
        </p:spPr>
      </p:pic>
    </p:spTree>
    <p:extLst>
      <p:ext uri="{BB962C8B-B14F-4D97-AF65-F5344CB8AC3E}">
        <p14:creationId xmlns:p14="http://schemas.microsoft.com/office/powerpoint/2010/main" val="379128165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6" name="Picture Placeholder 4"/>
          <p:cNvSpPr>
            <a:spLocks noGrp="1"/>
          </p:cNvSpPr>
          <p:nvPr>
            <p:ph type="pic" sz="quarter" idx="11" hasCustomPrompt="1"/>
          </p:nvPr>
        </p:nvSpPr>
        <p:spPr>
          <a:xfrm>
            <a:off x="3699328" y="1181100"/>
            <a:ext cx="4793343" cy="56769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Title 4"/>
          <p:cNvSpPr>
            <a:spLocks noGrp="1"/>
          </p:cNvSpPr>
          <p:nvPr>
            <p:ph type="title" hasCustomPrompt="1"/>
          </p:nvPr>
        </p:nvSpPr>
        <p:spPr>
          <a:xfrm>
            <a:off x="1866900" y="1767466"/>
            <a:ext cx="4229100" cy="1857123"/>
          </a:xfrm>
        </p:spPr>
        <p:txBody>
          <a:bodyPr/>
          <a:lstStyle/>
          <a:p>
            <a:r>
              <a:rPr lang="en-US" dirty="0"/>
              <a:t>CLICK TO EDIT MASTER TITLE STYLE</a:t>
            </a:r>
          </a:p>
        </p:txBody>
      </p:sp>
      <p:sp>
        <p:nvSpPr>
          <p:cNvPr id="8" name="Picture Placeholder 4"/>
          <p:cNvSpPr>
            <a:spLocks noGrp="1"/>
          </p:cNvSpPr>
          <p:nvPr>
            <p:ph type="pic" sz="quarter" idx="13" hasCustomPrompt="1"/>
          </p:nvPr>
        </p:nvSpPr>
        <p:spPr>
          <a:xfrm>
            <a:off x="9927771" y="1848660"/>
            <a:ext cx="2264228" cy="243305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9" name="Picture Placeholder 4"/>
          <p:cNvSpPr>
            <a:spLocks noGrp="1"/>
          </p:cNvSpPr>
          <p:nvPr>
            <p:ph type="pic" sz="quarter" idx="14" hasCustomPrompt="1"/>
          </p:nvPr>
        </p:nvSpPr>
        <p:spPr>
          <a:xfrm>
            <a:off x="7531100" y="1848660"/>
            <a:ext cx="2264228" cy="243305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Text Box 2">
            <a:extLst>
              <a:ext uri="{FF2B5EF4-FFF2-40B4-BE49-F238E27FC236}">
                <a16:creationId xmlns:a16="http://schemas.microsoft.com/office/drawing/2014/main" id="{2149E7FF-10FD-4E43-8701-AB68AB1B900A}"/>
              </a:ext>
            </a:extLst>
          </p:cNvPr>
          <p:cNvSpPr txBox="1">
            <a:spLocks noChangeArrowheads="1"/>
          </p:cNvSpPr>
          <p:nvPr userDrawn="1"/>
        </p:nvSpPr>
        <p:spPr bwMode="auto">
          <a:xfrm>
            <a:off x="1237359" y="6355882"/>
            <a:ext cx="4718958" cy="324485"/>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Digital Schoolhouse, 18a Blackbull Yard, 24-28 Hatton Wall, London EC1N 8JH.</a:t>
            </a:r>
            <a:b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b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Copyright © 2022 Digital Schoolhouse. All rights reserved.</a:t>
            </a:r>
            <a:endParaRPr lang="en-GB" sz="600" i="1"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endParaRPr>
          </a:p>
          <a:p>
            <a:pPr>
              <a:lnSpc>
                <a:spcPct val="107000"/>
              </a:lnSpc>
              <a:spcAft>
                <a:spcPts val="800"/>
              </a:spcAft>
            </a:pPr>
            <a:r>
              <a:rPr lang="en-GB" sz="1200" dirty="0">
                <a:solidFill>
                  <a:schemeClr val="tx1">
                    <a:lumMod val="25000"/>
                    <a:lumOff val="75000"/>
                  </a:schemeClr>
                </a:solidFill>
                <a:effectLst/>
                <a:latin typeface="Open Sans" panose="020B0606030504020204" pitchFamily="34" charset="0"/>
                <a:ea typeface="Open Sans" panose="020B0606030504020204" pitchFamily="34" charset="0"/>
                <a:cs typeface="Times New Roman" panose="02020603050405020304" pitchFamily="18" charset="0"/>
              </a:rPr>
              <a:t> </a:t>
            </a:r>
          </a:p>
        </p:txBody>
      </p:sp>
      <p:pic>
        <p:nvPicPr>
          <p:cNvPr id="10" name="Picture 9">
            <a:extLst>
              <a:ext uri="{FF2B5EF4-FFF2-40B4-BE49-F238E27FC236}">
                <a16:creationId xmlns:a16="http://schemas.microsoft.com/office/drawing/2014/main" id="{68BB20E5-D3D0-4886-B9BF-3FBCC7679D59}"/>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99856" y="6024971"/>
            <a:ext cx="7392144" cy="833029"/>
          </a:xfrm>
          <a:prstGeom prst="rect">
            <a:avLst/>
          </a:prstGeom>
        </p:spPr>
      </p:pic>
    </p:spTree>
    <p:extLst>
      <p:ext uri="{BB962C8B-B14F-4D97-AF65-F5344CB8AC3E}">
        <p14:creationId xmlns:p14="http://schemas.microsoft.com/office/powerpoint/2010/main" val="51533128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7" hasCustomPrompt="1"/>
          </p:nvPr>
        </p:nvSpPr>
        <p:spPr>
          <a:xfrm>
            <a:off x="1866901" y="1181100"/>
            <a:ext cx="1406070" cy="1406070"/>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Oval 5"/>
          <p:cNvSpPr/>
          <p:nvPr userDrawn="1"/>
        </p:nvSpPr>
        <p:spPr>
          <a:xfrm>
            <a:off x="1448707" y="762906"/>
            <a:ext cx="2242457" cy="2242457"/>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0517595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1000025"/>
            <a:ext cx="4229100" cy="1621619"/>
          </a:xfrm>
        </p:spPr>
        <p:txBody>
          <a:bodyPr/>
          <a:lstStyle>
            <a:lvl1pPr>
              <a:defRPr sz="3600"/>
            </a:lvl1pPr>
          </a:lstStyle>
          <a:p>
            <a:r>
              <a:rPr lang="en-US" dirty="0"/>
              <a:t>CLICK TO EDIT MASTER TITLE STYLE</a:t>
            </a:r>
          </a:p>
        </p:txBody>
      </p:sp>
      <p:sp>
        <p:nvSpPr>
          <p:cNvPr id="6" name="Picture Placeholder 4"/>
          <p:cNvSpPr>
            <a:spLocks noGrp="1"/>
          </p:cNvSpPr>
          <p:nvPr>
            <p:ph type="pic" sz="quarter" idx="11" hasCustomPrompt="1"/>
          </p:nvPr>
        </p:nvSpPr>
        <p:spPr>
          <a:xfrm>
            <a:off x="0" y="2358570"/>
            <a:ext cx="12192000" cy="449942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Slide Number Placeholder 2">
            <a:extLst>
              <a:ext uri="{FF2B5EF4-FFF2-40B4-BE49-F238E27FC236}">
                <a16:creationId xmlns:a16="http://schemas.microsoft.com/office/drawing/2014/main" id="{BAF417BC-AF69-4038-A5CD-57E1F2BEFF66}"/>
              </a:ext>
            </a:extLst>
          </p:cNvPr>
          <p:cNvSpPr txBox="1">
            <a:spLocks/>
          </p:cNvSpPr>
          <p:nvPr userDrawn="1"/>
        </p:nvSpPr>
        <p:spPr>
          <a:xfrm>
            <a:off x="235872"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1" i="0" kern="1200">
                <a:solidFill>
                  <a:schemeClr val="tx1">
                    <a:alpha val="70000"/>
                  </a:schemeClr>
                </a:solidFill>
                <a:latin typeface="Px Grotesk Screen" panose="02060903030000020004" pitchFamily="18" charset="0"/>
                <a:ea typeface="Px Grotesk Screen" panose="02060903030000020004" pitchFamily="18" charset="0"/>
                <a:cs typeface="Px Grotesk Screen" panose="02060903030000020004" pitchFamily="18"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172499396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1000025"/>
            <a:ext cx="4229100" cy="1621619"/>
          </a:xfrm>
        </p:spPr>
        <p:txBody>
          <a:bodyPr/>
          <a:lstStyle>
            <a:lvl1pPr>
              <a:defRPr sz="3600"/>
            </a:lvl1pPr>
          </a:lstStyle>
          <a:p>
            <a:r>
              <a:rPr lang="en-US" dirty="0"/>
              <a:t>CLICK TO EDIT MASTER TITLE STYLE</a:t>
            </a:r>
          </a:p>
        </p:txBody>
      </p:sp>
      <p:sp>
        <p:nvSpPr>
          <p:cNvPr id="10" name="Picture Placeholder 4"/>
          <p:cNvSpPr>
            <a:spLocks noGrp="1"/>
          </p:cNvSpPr>
          <p:nvPr>
            <p:ph type="pic" sz="quarter" idx="17" hasCustomPrompt="1"/>
          </p:nvPr>
        </p:nvSpPr>
        <p:spPr>
          <a:xfrm>
            <a:off x="1866901"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1" name="Picture Placeholder 4"/>
          <p:cNvSpPr>
            <a:spLocks noGrp="1"/>
          </p:cNvSpPr>
          <p:nvPr>
            <p:ph type="pic" sz="quarter" idx="18" hasCustomPrompt="1"/>
          </p:nvPr>
        </p:nvSpPr>
        <p:spPr>
          <a:xfrm>
            <a:off x="3943351"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2" name="Picture Placeholder 4"/>
          <p:cNvSpPr>
            <a:spLocks noGrp="1"/>
          </p:cNvSpPr>
          <p:nvPr>
            <p:ph type="pic" sz="quarter" idx="19" hasCustomPrompt="1"/>
          </p:nvPr>
        </p:nvSpPr>
        <p:spPr>
          <a:xfrm>
            <a:off x="6019801"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3" name="Picture Placeholder 4"/>
          <p:cNvSpPr>
            <a:spLocks noGrp="1"/>
          </p:cNvSpPr>
          <p:nvPr>
            <p:ph type="pic" sz="quarter" idx="20" hasCustomPrompt="1"/>
          </p:nvPr>
        </p:nvSpPr>
        <p:spPr>
          <a:xfrm>
            <a:off x="8096251"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4" name="Picture Placeholder 4"/>
          <p:cNvSpPr>
            <a:spLocks noGrp="1"/>
          </p:cNvSpPr>
          <p:nvPr>
            <p:ph type="pic" sz="quarter" idx="21" hasCustomPrompt="1"/>
          </p:nvPr>
        </p:nvSpPr>
        <p:spPr>
          <a:xfrm>
            <a:off x="10172700"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5" name="Picture Placeholder 4"/>
          <p:cNvSpPr>
            <a:spLocks noGrp="1"/>
          </p:cNvSpPr>
          <p:nvPr>
            <p:ph type="pic" sz="quarter" idx="22" hasCustomPrompt="1"/>
          </p:nvPr>
        </p:nvSpPr>
        <p:spPr>
          <a:xfrm>
            <a:off x="1866901"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6" name="Picture Placeholder 4"/>
          <p:cNvSpPr>
            <a:spLocks noGrp="1"/>
          </p:cNvSpPr>
          <p:nvPr>
            <p:ph type="pic" sz="quarter" idx="23" hasCustomPrompt="1"/>
          </p:nvPr>
        </p:nvSpPr>
        <p:spPr>
          <a:xfrm>
            <a:off x="3943351"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7" name="Picture Placeholder 4"/>
          <p:cNvSpPr>
            <a:spLocks noGrp="1"/>
          </p:cNvSpPr>
          <p:nvPr>
            <p:ph type="pic" sz="quarter" idx="24" hasCustomPrompt="1"/>
          </p:nvPr>
        </p:nvSpPr>
        <p:spPr>
          <a:xfrm>
            <a:off x="6019801"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8" name="Picture Placeholder 4"/>
          <p:cNvSpPr>
            <a:spLocks noGrp="1"/>
          </p:cNvSpPr>
          <p:nvPr>
            <p:ph type="pic" sz="quarter" idx="25" hasCustomPrompt="1"/>
          </p:nvPr>
        </p:nvSpPr>
        <p:spPr>
          <a:xfrm>
            <a:off x="8096251"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9" name="Picture Placeholder 4"/>
          <p:cNvSpPr>
            <a:spLocks noGrp="1"/>
          </p:cNvSpPr>
          <p:nvPr>
            <p:ph type="pic" sz="quarter" idx="26" hasCustomPrompt="1"/>
          </p:nvPr>
        </p:nvSpPr>
        <p:spPr>
          <a:xfrm>
            <a:off x="10172700"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0" name="Text Box 2">
            <a:extLst>
              <a:ext uri="{FF2B5EF4-FFF2-40B4-BE49-F238E27FC236}">
                <a16:creationId xmlns:a16="http://schemas.microsoft.com/office/drawing/2014/main" id="{1180B8FD-17D4-4C04-B567-16979BEF6B62}"/>
              </a:ext>
            </a:extLst>
          </p:cNvPr>
          <p:cNvSpPr txBox="1">
            <a:spLocks noChangeArrowheads="1"/>
          </p:cNvSpPr>
          <p:nvPr userDrawn="1"/>
        </p:nvSpPr>
        <p:spPr bwMode="auto">
          <a:xfrm>
            <a:off x="1237359" y="6355882"/>
            <a:ext cx="4718958" cy="324485"/>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Digital Schoolhouse, 18a Blackbull Yard, 24-28 Hatton Wall, London EC1N 8JH.</a:t>
            </a:r>
            <a:b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b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Copyright © 2022 Digital Schoolhouse. All rights reserved.</a:t>
            </a:r>
            <a:endParaRPr lang="en-GB" sz="600" i="1"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endParaRPr>
          </a:p>
          <a:p>
            <a:pPr>
              <a:lnSpc>
                <a:spcPct val="107000"/>
              </a:lnSpc>
              <a:spcAft>
                <a:spcPts val="800"/>
              </a:spcAft>
            </a:pPr>
            <a:r>
              <a:rPr lang="en-GB" sz="1200" dirty="0">
                <a:solidFill>
                  <a:schemeClr val="tx1">
                    <a:lumMod val="25000"/>
                    <a:lumOff val="75000"/>
                  </a:schemeClr>
                </a:solidFill>
                <a:effectLst/>
                <a:latin typeface="Open Sans" panose="020B0606030504020204" pitchFamily="34" charset="0"/>
                <a:ea typeface="Open Sans" panose="020B0606030504020204" pitchFamily="34" charset="0"/>
                <a:cs typeface="Times New Roman" panose="02020603050405020304" pitchFamily="18" charset="0"/>
              </a:rPr>
              <a:t> </a:t>
            </a:r>
          </a:p>
        </p:txBody>
      </p:sp>
      <p:pic>
        <p:nvPicPr>
          <p:cNvPr id="21" name="Picture 20">
            <a:extLst>
              <a:ext uri="{FF2B5EF4-FFF2-40B4-BE49-F238E27FC236}">
                <a16:creationId xmlns:a16="http://schemas.microsoft.com/office/drawing/2014/main" id="{9FE5EBFE-2FFB-4F99-A87C-732E8D9C4145}"/>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99856" y="6024971"/>
            <a:ext cx="7392144" cy="833029"/>
          </a:xfrm>
          <a:prstGeom prst="rect">
            <a:avLst/>
          </a:prstGeom>
        </p:spPr>
      </p:pic>
    </p:spTree>
    <p:extLst>
      <p:ext uri="{BB962C8B-B14F-4D97-AF65-F5344CB8AC3E}">
        <p14:creationId xmlns:p14="http://schemas.microsoft.com/office/powerpoint/2010/main" val="909259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996125"/>
            <a:ext cx="8477747" cy="745212"/>
          </a:xfrm>
        </p:spPr>
        <p:txBody>
          <a:bodyPr/>
          <a:lstStyle>
            <a:lvl1pPr algn="ctr">
              <a:defRPr sz="3600">
                <a:latin typeface="Px Grotesk Bold" panose="02060803030000020004" pitchFamily="18" charset="0"/>
              </a:defRPr>
            </a:lvl1pPr>
          </a:lstStyle>
          <a:p>
            <a:r>
              <a:rPr lang="en-US" dirty="0"/>
              <a:t>CLICK TO EDIT MASTER TITLE STYLE</a:t>
            </a: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1000025"/>
            <a:ext cx="4229100" cy="1621619"/>
          </a:xfrm>
        </p:spPr>
        <p:txBody>
          <a:bodyPr/>
          <a:lstStyle>
            <a:lvl1pPr>
              <a:defRPr sz="3600"/>
            </a:lvl1pPr>
          </a:lstStyle>
          <a:p>
            <a:r>
              <a:rPr lang="en-US" dirty="0"/>
              <a:t>CLICK TO EDIT MASTER TITLE STYLE</a:t>
            </a:r>
          </a:p>
        </p:txBody>
      </p:sp>
      <p:sp>
        <p:nvSpPr>
          <p:cNvPr id="10" name="Picture Placeholder 4"/>
          <p:cNvSpPr>
            <a:spLocks noGrp="1"/>
          </p:cNvSpPr>
          <p:nvPr>
            <p:ph type="pic" sz="quarter" idx="17" hasCustomPrompt="1"/>
          </p:nvPr>
        </p:nvSpPr>
        <p:spPr>
          <a:xfrm>
            <a:off x="186690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1" name="Picture Placeholder 4"/>
          <p:cNvSpPr>
            <a:spLocks noGrp="1"/>
          </p:cNvSpPr>
          <p:nvPr>
            <p:ph type="pic" sz="quarter" idx="18" hasCustomPrompt="1"/>
          </p:nvPr>
        </p:nvSpPr>
        <p:spPr>
          <a:xfrm>
            <a:off x="394335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2" name="Picture Placeholder 4"/>
          <p:cNvSpPr>
            <a:spLocks noGrp="1"/>
          </p:cNvSpPr>
          <p:nvPr>
            <p:ph type="pic" sz="quarter" idx="19" hasCustomPrompt="1"/>
          </p:nvPr>
        </p:nvSpPr>
        <p:spPr>
          <a:xfrm>
            <a:off x="601980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3" name="Picture Placeholder 4"/>
          <p:cNvSpPr>
            <a:spLocks noGrp="1"/>
          </p:cNvSpPr>
          <p:nvPr>
            <p:ph type="pic" sz="quarter" idx="20" hasCustomPrompt="1"/>
          </p:nvPr>
        </p:nvSpPr>
        <p:spPr>
          <a:xfrm>
            <a:off x="809625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4" name="Picture Placeholder 4"/>
          <p:cNvSpPr>
            <a:spLocks noGrp="1"/>
          </p:cNvSpPr>
          <p:nvPr>
            <p:ph type="pic" sz="quarter" idx="21" hasCustomPrompt="1"/>
          </p:nvPr>
        </p:nvSpPr>
        <p:spPr>
          <a:xfrm>
            <a:off x="10172700"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9" name="Text Box 2">
            <a:extLst>
              <a:ext uri="{FF2B5EF4-FFF2-40B4-BE49-F238E27FC236}">
                <a16:creationId xmlns:a16="http://schemas.microsoft.com/office/drawing/2014/main" id="{F98D0F51-253A-43E7-9BFD-E0820C0AF9FB}"/>
              </a:ext>
            </a:extLst>
          </p:cNvPr>
          <p:cNvSpPr txBox="1">
            <a:spLocks noChangeArrowheads="1"/>
          </p:cNvSpPr>
          <p:nvPr userDrawn="1"/>
        </p:nvSpPr>
        <p:spPr bwMode="auto">
          <a:xfrm>
            <a:off x="1237359" y="6355882"/>
            <a:ext cx="4718958" cy="324485"/>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Digital Schoolhouse, 18a Blackbull Yard, 24-28 Hatton Wall, London EC1N 8JH.</a:t>
            </a:r>
            <a:b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b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Copyright © 2022 Digital Schoolhouse. All rights reserved.</a:t>
            </a:r>
            <a:endParaRPr lang="en-GB" sz="600" i="1"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endParaRPr>
          </a:p>
          <a:p>
            <a:pPr>
              <a:lnSpc>
                <a:spcPct val="107000"/>
              </a:lnSpc>
              <a:spcAft>
                <a:spcPts val="800"/>
              </a:spcAft>
            </a:pPr>
            <a:r>
              <a:rPr lang="en-GB" sz="1200" dirty="0">
                <a:solidFill>
                  <a:schemeClr val="tx1">
                    <a:lumMod val="25000"/>
                    <a:lumOff val="75000"/>
                  </a:schemeClr>
                </a:solidFill>
                <a:effectLst/>
                <a:latin typeface="Open Sans" panose="020B0606030504020204" pitchFamily="34" charset="0"/>
                <a:ea typeface="Open Sans" panose="020B0606030504020204" pitchFamily="34" charset="0"/>
                <a:cs typeface="Times New Roman" panose="02020603050405020304" pitchFamily="18" charset="0"/>
              </a:rPr>
              <a:t> </a:t>
            </a:r>
          </a:p>
        </p:txBody>
      </p:sp>
      <p:pic>
        <p:nvPicPr>
          <p:cNvPr id="15" name="Picture 14">
            <a:extLst>
              <a:ext uri="{FF2B5EF4-FFF2-40B4-BE49-F238E27FC236}">
                <a16:creationId xmlns:a16="http://schemas.microsoft.com/office/drawing/2014/main" id="{EA3426A5-97CA-46C3-8D2B-9CD7992B48E9}"/>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99856" y="6024971"/>
            <a:ext cx="7392144" cy="833029"/>
          </a:xfrm>
          <a:prstGeom prst="rect">
            <a:avLst/>
          </a:prstGeom>
        </p:spPr>
      </p:pic>
    </p:spTree>
    <p:extLst>
      <p:ext uri="{BB962C8B-B14F-4D97-AF65-F5344CB8AC3E}">
        <p14:creationId xmlns:p14="http://schemas.microsoft.com/office/powerpoint/2010/main" val="109391259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
        <p:nvSpPr>
          <p:cNvPr id="3" name="Picture Placeholder 4"/>
          <p:cNvSpPr>
            <a:spLocks noGrp="1"/>
          </p:cNvSpPr>
          <p:nvPr>
            <p:ph type="pic" sz="quarter" idx="13" hasCustomPrompt="1"/>
          </p:nvPr>
        </p:nvSpPr>
        <p:spPr>
          <a:xfrm>
            <a:off x="0" y="3429000"/>
            <a:ext cx="4064000" cy="34290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4" name="Picture Placeholder 4"/>
          <p:cNvSpPr>
            <a:spLocks noGrp="1"/>
          </p:cNvSpPr>
          <p:nvPr>
            <p:ph type="pic" sz="quarter" idx="14" hasCustomPrompt="1"/>
          </p:nvPr>
        </p:nvSpPr>
        <p:spPr>
          <a:xfrm>
            <a:off x="4064000" y="3429000"/>
            <a:ext cx="4064000" cy="34290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5" name="Picture Placeholder 4"/>
          <p:cNvSpPr>
            <a:spLocks noGrp="1"/>
          </p:cNvSpPr>
          <p:nvPr>
            <p:ph type="pic" sz="quarter" idx="15" hasCustomPrompt="1"/>
          </p:nvPr>
        </p:nvSpPr>
        <p:spPr>
          <a:xfrm>
            <a:off x="8128000" y="3429000"/>
            <a:ext cx="4064000" cy="34290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9" name="Picture Placeholder 4"/>
          <p:cNvSpPr>
            <a:spLocks noGrp="1"/>
          </p:cNvSpPr>
          <p:nvPr>
            <p:ph type="pic" sz="quarter" idx="16" hasCustomPrompt="1"/>
          </p:nvPr>
        </p:nvSpPr>
        <p:spPr>
          <a:xfrm>
            <a:off x="0" y="0"/>
            <a:ext cx="4064000" cy="34290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10" name="Picture Placeholder 4"/>
          <p:cNvSpPr>
            <a:spLocks noGrp="1"/>
          </p:cNvSpPr>
          <p:nvPr>
            <p:ph type="pic" sz="quarter" idx="17" hasCustomPrompt="1"/>
          </p:nvPr>
        </p:nvSpPr>
        <p:spPr>
          <a:xfrm>
            <a:off x="4064000" y="0"/>
            <a:ext cx="4064000" cy="34290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11" name="Picture Placeholder 4"/>
          <p:cNvSpPr>
            <a:spLocks noGrp="1"/>
          </p:cNvSpPr>
          <p:nvPr>
            <p:ph type="pic" sz="quarter" idx="18" hasCustomPrompt="1"/>
          </p:nvPr>
        </p:nvSpPr>
        <p:spPr>
          <a:xfrm>
            <a:off x="8128000" y="0"/>
            <a:ext cx="4064000" cy="34290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8" name="Slide Number Placeholder 2">
            <a:extLst>
              <a:ext uri="{FF2B5EF4-FFF2-40B4-BE49-F238E27FC236}">
                <a16:creationId xmlns:a16="http://schemas.microsoft.com/office/drawing/2014/main" id="{42E94EEE-8AB1-4039-A558-F97A7738272A}"/>
              </a:ext>
            </a:extLst>
          </p:cNvPr>
          <p:cNvSpPr>
            <a:spLocks noGrp="1"/>
          </p:cNvSpPr>
          <p:nvPr>
            <p:ph type="sldNum" sz="quarter" idx="10"/>
          </p:nvPr>
        </p:nvSpPr>
        <p:spPr>
          <a:xfrm>
            <a:off x="235873" y="6418877"/>
            <a:ext cx="513735" cy="227164"/>
          </a:xfrm>
        </p:spPr>
        <p:txBody>
          <a:body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319705436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8D2514EE-4665-447C-8656-52C7F84B0971}"/>
              </a:ext>
            </a:extLst>
          </p:cNvPr>
          <p:cNvSpPr>
            <a:spLocks noGrp="1"/>
          </p:cNvSpPr>
          <p:nvPr>
            <p:ph type="sldNum" sz="quarter" idx="10"/>
          </p:nvPr>
        </p:nvSpPr>
        <p:spPr>
          <a:xfrm>
            <a:off x="235873" y="6418877"/>
            <a:ext cx="513735" cy="227164"/>
          </a:xfrm>
        </p:spPr>
        <p:txBody>
          <a:body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29457186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userDrawn="1">
  <p:cSld name="50_Custom Layout">
    <p:spTree>
      <p:nvGrpSpPr>
        <p:cNvPr id="1" name=""/>
        <p:cNvGrpSpPr/>
        <p:nvPr/>
      </p:nvGrpSpPr>
      <p:grpSpPr>
        <a:xfrm>
          <a:off x="0" y="0"/>
          <a:ext cx="0" cy="0"/>
          <a:chOff x="0" y="0"/>
          <a:chExt cx="0" cy="0"/>
        </a:xfrm>
      </p:grpSpPr>
      <p:sp>
        <p:nvSpPr>
          <p:cNvPr id="4" name="Picture Placeholder 4"/>
          <p:cNvSpPr>
            <a:spLocks noGrp="1"/>
          </p:cNvSpPr>
          <p:nvPr>
            <p:ph type="pic" sz="quarter" idx="13" hasCustomPrompt="1"/>
          </p:nvPr>
        </p:nvSpPr>
        <p:spPr>
          <a:xfrm>
            <a:off x="0" y="3314700"/>
            <a:ext cx="4064000" cy="35433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5" name="Picture Placeholder 4"/>
          <p:cNvSpPr>
            <a:spLocks noGrp="1"/>
          </p:cNvSpPr>
          <p:nvPr>
            <p:ph type="pic" sz="quarter" idx="14" hasCustomPrompt="1"/>
          </p:nvPr>
        </p:nvSpPr>
        <p:spPr>
          <a:xfrm>
            <a:off x="4064000" y="3314700"/>
            <a:ext cx="4064000" cy="35433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6" name="Picture Placeholder 4"/>
          <p:cNvSpPr>
            <a:spLocks noGrp="1"/>
          </p:cNvSpPr>
          <p:nvPr>
            <p:ph type="pic" sz="quarter" idx="15" hasCustomPrompt="1"/>
          </p:nvPr>
        </p:nvSpPr>
        <p:spPr>
          <a:xfrm>
            <a:off x="8128000" y="3314700"/>
            <a:ext cx="4064000" cy="35433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7" name="Title 4"/>
          <p:cNvSpPr>
            <a:spLocks noGrp="1"/>
          </p:cNvSpPr>
          <p:nvPr>
            <p:ph type="title" hasCustomPrompt="1"/>
          </p:nvPr>
        </p:nvSpPr>
        <p:spPr>
          <a:xfrm>
            <a:off x="1866900" y="1000025"/>
            <a:ext cx="4229100" cy="1621619"/>
          </a:xfrm>
        </p:spPr>
        <p:txBody>
          <a:bodyPr/>
          <a:lstStyle>
            <a:lvl1pPr>
              <a:defRPr sz="3600"/>
            </a:lvl1pPr>
          </a:lstStyle>
          <a:p>
            <a:r>
              <a:rPr lang="en-US" dirty="0"/>
              <a:t>CLICK TO EDIT MASTER TITLE STYLE</a:t>
            </a:r>
          </a:p>
        </p:txBody>
      </p:sp>
      <p:sp>
        <p:nvSpPr>
          <p:cNvPr id="8" name="Slide Number Placeholder 2">
            <a:extLst>
              <a:ext uri="{FF2B5EF4-FFF2-40B4-BE49-F238E27FC236}">
                <a16:creationId xmlns:a16="http://schemas.microsoft.com/office/drawing/2014/main" id="{7580F671-4270-43B9-8221-D76226C58095}"/>
              </a:ext>
            </a:extLst>
          </p:cNvPr>
          <p:cNvSpPr>
            <a:spLocks noGrp="1"/>
          </p:cNvSpPr>
          <p:nvPr>
            <p:ph type="sldNum" sz="quarter" idx="10"/>
          </p:nvPr>
        </p:nvSpPr>
        <p:spPr>
          <a:xfrm>
            <a:off x="235873" y="6418877"/>
            <a:ext cx="513735" cy="227164"/>
          </a:xfrm>
        </p:spPr>
        <p:txBody>
          <a:body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226294054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userDrawn="1">
  <p:cSld name="51_Custom Layout">
    <p:spTree>
      <p:nvGrpSpPr>
        <p:cNvPr id="1" name=""/>
        <p:cNvGrpSpPr/>
        <p:nvPr/>
      </p:nvGrpSpPr>
      <p:grpSpPr>
        <a:xfrm>
          <a:off x="0" y="0"/>
          <a:ext cx="0" cy="0"/>
          <a:chOff x="0" y="0"/>
          <a:chExt cx="0" cy="0"/>
        </a:xfrm>
      </p:grpSpPr>
      <p:sp>
        <p:nvSpPr>
          <p:cNvPr id="4" name="Picture Placeholder 4"/>
          <p:cNvSpPr>
            <a:spLocks noGrp="1"/>
          </p:cNvSpPr>
          <p:nvPr>
            <p:ph type="pic" sz="quarter" idx="13" hasCustomPrompt="1"/>
          </p:nvPr>
        </p:nvSpPr>
        <p:spPr>
          <a:xfrm>
            <a:off x="0" y="0"/>
            <a:ext cx="6096000" cy="34417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7" name="Picture Placeholder 4"/>
          <p:cNvSpPr>
            <a:spLocks noGrp="1"/>
          </p:cNvSpPr>
          <p:nvPr>
            <p:ph type="pic" sz="quarter" idx="14" hasCustomPrompt="1"/>
          </p:nvPr>
        </p:nvSpPr>
        <p:spPr>
          <a:xfrm>
            <a:off x="6096000" y="0"/>
            <a:ext cx="6096000" cy="34417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Tree>
    <p:extLst>
      <p:ext uri="{BB962C8B-B14F-4D97-AF65-F5344CB8AC3E}">
        <p14:creationId xmlns:p14="http://schemas.microsoft.com/office/powerpoint/2010/main" val="403241961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userDrawn="1">
  <p:cSld name="52_Custom Layout">
    <p:spTree>
      <p:nvGrpSpPr>
        <p:cNvPr id="1" name=""/>
        <p:cNvGrpSpPr/>
        <p:nvPr/>
      </p:nvGrpSpPr>
      <p:grpSpPr>
        <a:xfrm>
          <a:off x="0" y="0"/>
          <a:ext cx="0" cy="0"/>
          <a:chOff x="0" y="0"/>
          <a:chExt cx="0" cy="0"/>
        </a:xfrm>
      </p:grpSpPr>
      <p:sp>
        <p:nvSpPr>
          <p:cNvPr id="4" name="Picture Placeholder 4"/>
          <p:cNvSpPr>
            <a:spLocks noGrp="1"/>
          </p:cNvSpPr>
          <p:nvPr>
            <p:ph type="pic" sz="quarter" idx="13" hasCustomPrompt="1"/>
          </p:nvPr>
        </p:nvSpPr>
        <p:spPr>
          <a:xfrm>
            <a:off x="0" y="3416300"/>
            <a:ext cx="6096000" cy="34417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7" name="Picture Placeholder 4"/>
          <p:cNvSpPr>
            <a:spLocks noGrp="1"/>
          </p:cNvSpPr>
          <p:nvPr>
            <p:ph type="pic" sz="quarter" idx="14" hasCustomPrompt="1"/>
          </p:nvPr>
        </p:nvSpPr>
        <p:spPr>
          <a:xfrm>
            <a:off x="6096000" y="3416300"/>
            <a:ext cx="6096000" cy="34417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5" name="Slide Number Placeholder 2">
            <a:extLst>
              <a:ext uri="{FF2B5EF4-FFF2-40B4-BE49-F238E27FC236}">
                <a16:creationId xmlns:a16="http://schemas.microsoft.com/office/drawing/2014/main" id="{031DB204-8421-46D8-BD2E-FCCF48B9FFEC}"/>
              </a:ext>
            </a:extLst>
          </p:cNvPr>
          <p:cNvSpPr>
            <a:spLocks noGrp="1"/>
          </p:cNvSpPr>
          <p:nvPr>
            <p:ph type="sldNum" sz="quarter" idx="10"/>
          </p:nvPr>
        </p:nvSpPr>
        <p:spPr>
          <a:xfrm>
            <a:off x="235873" y="6418877"/>
            <a:ext cx="513735" cy="227164"/>
          </a:xfrm>
        </p:spPr>
        <p:txBody>
          <a:body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90097028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userDrawn="1">
  <p:cSld name="53_Custom Layout">
    <p:spTree>
      <p:nvGrpSpPr>
        <p:cNvPr id="1" name=""/>
        <p:cNvGrpSpPr/>
        <p:nvPr/>
      </p:nvGrpSpPr>
      <p:grpSpPr>
        <a:xfrm>
          <a:off x="0" y="0"/>
          <a:ext cx="0" cy="0"/>
          <a:chOff x="0" y="0"/>
          <a:chExt cx="0" cy="0"/>
        </a:xfrm>
      </p:grpSpPr>
      <p:sp>
        <p:nvSpPr>
          <p:cNvPr id="4" name="Picture Placeholder 4"/>
          <p:cNvSpPr>
            <a:spLocks noGrp="1"/>
          </p:cNvSpPr>
          <p:nvPr>
            <p:ph type="pic" sz="quarter" idx="13" hasCustomPrompt="1"/>
          </p:nvPr>
        </p:nvSpPr>
        <p:spPr>
          <a:xfrm>
            <a:off x="0" y="3416300"/>
            <a:ext cx="6096000" cy="34417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7" name="Picture Placeholder 4"/>
          <p:cNvSpPr>
            <a:spLocks noGrp="1"/>
          </p:cNvSpPr>
          <p:nvPr>
            <p:ph type="pic" sz="quarter" idx="14" hasCustomPrompt="1"/>
          </p:nvPr>
        </p:nvSpPr>
        <p:spPr>
          <a:xfrm>
            <a:off x="0" y="-12192"/>
            <a:ext cx="6096000" cy="3428492"/>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5" name="Slide Number Placeholder 2">
            <a:extLst>
              <a:ext uri="{FF2B5EF4-FFF2-40B4-BE49-F238E27FC236}">
                <a16:creationId xmlns:a16="http://schemas.microsoft.com/office/drawing/2014/main" id="{E6D2D581-8E8C-4A06-B816-D49101BFAB8D}"/>
              </a:ext>
            </a:extLst>
          </p:cNvPr>
          <p:cNvSpPr>
            <a:spLocks noGrp="1"/>
          </p:cNvSpPr>
          <p:nvPr>
            <p:ph type="sldNum" sz="quarter" idx="10"/>
          </p:nvPr>
        </p:nvSpPr>
        <p:spPr>
          <a:xfrm>
            <a:off x="235873" y="6418877"/>
            <a:ext cx="513735" cy="227164"/>
          </a:xfrm>
        </p:spPr>
        <p:txBody>
          <a:body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278129152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userDrawn="1">
  <p:cSld name="54_Custom Layout">
    <p:spTree>
      <p:nvGrpSpPr>
        <p:cNvPr id="1" name=""/>
        <p:cNvGrpSpPr/>
        <p:nvPr/>
      </p:nvGrpSpPr>
      <p:grpSpPr>
        <a:xfrm>
          <a:off x="0" y="0"/>
          <a:ext cx="0" cy="0"/>
          <a:chOff x="0" y="0"/>
          <a:chExt cx="0" cy="0"/>
        </a:xfrm>
      </p:grpSpPr>
      <p:sp>
        <p:nvSpPr>
          <p:cNvPr id="4" name="Picture Placeholder 4"/>
          <p:cNvSpPr>
            <a:spLocks noGrp="1"/>
          </p:cNvSpPr>
          <p:nvPr>
            <p:ph type="pic" sz="quarter" idx="13" hasCustomPrompt="1"/>
          </p:nvPr>
        </p:nvSpPr>
        <p:spPr>
          <a:xfrm>
            <a:off x="6096000" y="3367532"/>
            <a:ext cx="6096000" cy="3490468"/>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7" name="Picture Placeholder 4"/>
          <p:cNvSpPr>
            <a:spLocks noGrp="1"/>
          </p:cNvSpPr>
          <p:nvPr>
            <p:ph type="pic" sz="quarter" idx="14" hasCustomPrompt="1"/>
          </p:nvPr>
        </p:nvSpPr>
        <p:spPr>
          <a:xfrm>
            <a:off x="6096000" y="-12192"/>
            <a:ext cx="6096000" cy="3379724"/>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5" name="Slide Number Placeholder 2">
            <a:extLst>
              <a:ext uri="{FF2B5EF4-FFF2-40B4-BE49-F238E27FC236}">
                <a16:creationId xmlns:a16="http://schemas.microsoft.com/office/drawing/2014/main" id="{B3BB6CBE-56E4-45C7-AFFA-2CC7036F0DF6}"/>
              </a:ext>
            </a:extLst>
          </p:cNvPr>
          <p:cNvSpPr>
            <a:spLocks noGrp="1"/>
          </p:cNvSpPr>
          <p:nvPr>
            <p:ph type="sldNum" sz="quarter" idx="10"/>
          </p:nvPr>
        </p:nvSpPr>
        <p:spPr>
          <a:xfrm>
            <a:off x="235873" y="6418877"/>
            <a:ext cx="513735" cy="227164"/>
          </a:xfrm>
        </p:spPr>
        <p:txBody>
          <a:body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2306485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1759448"/>
            <a:ext cx="4229100" cy="1621619"/>
          </a:xfrm>
        </p:spPr>
        <p:txBody>
          <a:bodyPr/>
          <a:lstStyle>
            <a:lvl1pPr>
              <a:defRPr sz="3600">
                <a:latin typeface="Px Grotesk Bold" panose="02060803030000020004" pitchFamily="18" charset="0"/>
              </a:defRPr>
            </a:lvl1pPr>
          </a:lstStyle>
          <a:p>
            <a:r>
              <a:rPr lang="en-US" dirty="0"/>
              <a:t>CLICK TO EDIT MASTER TITLE STYLE</a:t>
            </a:r>
          </a:p>
        </p:txBody>
      </p:sp>
      <p:sp>
        <p:nvSpPr>
          <p:cNvPr id="6" name="Picture Placeholder 4"/>
          <p:cNvSpPr>
            <a:spLocks noGrp="1"/>
          </p:cNvSpPr>
          <p:nvPr>
            <p:ph type="pic" sz="quarter" idx="11" hasCustomPrompt="1"/>
          </p:nvPr>
        </p:nvSpPr>
        <p:spPr>
          <a:xfrm>
            <a:off x="0" y="3927944"/>
            <a:ext cx="12192000" cy="293005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4986074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990600" y="2313828"/>
            <a:ext cx="3748377"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Picture Placeholder 4"/>
          <p:cNvSpPr>
            <a:spLocks noGrp="1"/>
          </p:cNvSpPr>
          <p:nvPr>
            <p:ph type="pic" sz="quarter" idx="12" hasCustomPrompt="1"/>
          </p:nvPr>
        </p:nvSpPr>
        <p:spPr>
          <a:xfrm>
            <a:off x="4738977" y="2313828"/>
            <a:ext cx="3748377"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Picture Placeholder 4"/>
          <p:cNvSpPr>
            <a:spLocks noGrp="1"/>
          </p:cNvSpPr>
          <p:nvPr>
            <p:ph type="pic" sz="quarter" idx="13" hasCustomPrompt="1"/>
          </p:nvPr>
        </p:nvSpPr>
        <p:spPr>
          <a:xfrm>
            <a:off x="8487355" y="2313828"/>
            <a:ext cx="3704646"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Title 4"/>
          <p:cNvSpPr>
            <a:spLocks noGrp="1"/>
          </p:cNvSpPr>
          <p:nvPr>
            <p:ph type="title" hasCustomPrompt="1"/>
          </p:nvPr>
        </p:nvSpPr>
        <p:spPr>
          <a:xfrm>
            <a:off x="1866900" y="996124"/>
            <a:ext cx="4229100" cy="1621619"/>
          </a:xfrm>
        </p:spPr>
        <p:txBody>
          <a:bodyPr/>
          <a:lstStyle>
            <a:lvl1pPr>
              <a:defRPr sz="3600">
                <a:latin typeface="Px Grotesk Bold" panose="02060803030000020004" pitchFamily="18" charset="0"/>
              </a:defRPr>
            </a:lvl1pPr>
          </a:lstStyle>
          <a:p>
            <a:r>
              <a:rPr lang="en-US" dirty="0"/>
              <a:t>CLICK TO EDIT MASTER TITLE STYLE</a:t>
            </a:r>
          </a:p>
        </p:txBody>
      </p:sp>
    </p:spTree>
    <p:extLst>
      <p:ext uri="{BB962C8B-B14F-4D97-AF65-F5344CB8AC3E}">
        <p14:creationId xmlns:p14="http://schemas.microsoft.com/office/powerpoint/2010/main" val="6186693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4837707" y="1"/>
            <a:ext cx="3598627" cy="228997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Picture Placeholder 4"/>
          <p:cNvSpPr>
            <a:spLocks noGrp="1"/>
          </p:cNvSpPr>
          <p:nvPr>
            <p:ph type="pic" sz="quarter" idx="12" hasCustomPrompt="1"/>
          </p:nvPr>
        </p:nvSpPr>
        <p:spPr>
          <a:xfrm>
            <a:off x="4837707" y="2289977"/>
            <a:ext cx="3598627" cy="228997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Picture Placeholder 4"/>
          <p:cNvSpPr>
            <a:spLocks noGrp="1"/>
          </p:cNvSpPr>
          <p:nvPr>
            <p:ph type="pic" sz="quarter" idx="13" hasCustomPrompt="1"/>
          </p:nvPr>
        </p:nvSpPr>
        <p:spPr>
          <a:xfrm>
            <a:off x="4837707" y="4573989"/>
            <a:ext cx="3598627" cy="228401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Title 4"/>
          <p:cNvSpPr>
            <a:spLocks noGrp="1"/>
          </p:cNvSpPr>
          <p:nvPr>
            <p:ph type="title" hasCustomPrompt="1"/>
          </p:nvPr>
        </p:nvSpPr>
        <p:spPr>
          <a:xfrm>
            <a:off x="1866900" y="2618190"/>
            <a:ext cx="4229100" cy="1621619"/>
          </a:xfrm>
        </p:spPr>
        <p:txBody>
          <a:bodyPr/>
          <a:lstStyle>
            <a:lvl1pPr>
              <a:defRPr sz="3600">
                <a:latin typeface="Px Grotesk Bold" panose="02060803030000020004" pitchFamily="18" charset="0"/>
              </a:defRPr>
            </a:lvl1pPr>
          </a:lstStyle>
          <a:p>
            <a:r>
              <a:rPr lang="en-US" dirty="0"/>
              <a:t>CLICK TO EDIT MASTER TITLE STYLE</a:t>
            </a:r>
          </a:p>
        </p:txBody>
      </p:sp>
      <p:sp>
        <p:nvSpPr>
          <p:cNvPr id="9" name="Text Box 2">
            <a:extLst>
              <a:ext uri="{FF2B5EF4-FFF2-40B4-BE49-F238E27FC236}">
                <a16:creationId xmlns:a16="http://schemas.microsoft.com/office/drawing/2014/main" id="{9928FE84-D337-4378-8817-E7FE97426355}"/>
              </a:ext>
            </a:extLst>
          </p:cNvPr>
          <p:cNvSpPr txBox="1">
            <a:spLocks noChangeArrowheads="1"/>
          </p:cNvSpPr>
          <p:nvPr userDrawn="1"/>
        </p:nvSpPr>
        <p:spPr bwMode="auto">
          <a:xfrm>
            <a:off x="1237359" y="6355882"/>
            <a:ext cx="4718958" cy="324485"/>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Digital Schoolhouse, 18a Blackbull Yard, 24-28 Hatton Wall, London EC1N 8JH.</a:t>
            </a:r>
            <a:b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b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Copyright © 2022 Digital Schoolhouse. All rights reserved.</a:t>
            </a:r>
            <a:endParaRPr lang="en-GB" sz="600" i="1"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endParaRPr>
          </a:p>
          <a:p>
            <a:pPr>
              <a:lnSpc>
                <a:spcPct val="107000"/>
              </a:lnSpc>
              <a:spcAft>
                <a:spcPts val="800"/>
              </a:spcAft>
            </a:pPr>
            <a:r>
              <a:rPr lang="en-GB" sz="1200" dirty="0">
                <a:solidFill>
                  <a:schemeClr val="tx1">
                    <a:lumMod val="25000"/>
                    <a:lumOff val="75000"/>
                  </a:schemeClr>
                </a:solidFill>
                <a:effectLst/>
                <a:latin typeface="Open Sans" panose="020B0606030504020204" pitchFamily="34" charset="0"/>
                <a:ea typeface="Open Sans" panose="020B0606030504020204" pitchFamily="34" charset="0"/>
                <a:cs typeface="Times New Roman" panose="02020603050405020304" pitchFamily="18" charset="0"/>
              </a:rPr>
              <a:t> </a:t>
            </a:r>
          </a:p>
        </p:txBody>
      </p:sp>
      <p:pic>
        <p:nvPicPr>
          <p:cNvPr id="10" name="Picture 9">
            <a:extLst>
              <a:ext uri="{FF2B5EF4-FFF2-40B4-BE49-F238E27FC236}">
                <a16:creationId xmlns:a16="http://schemas.microsoft.com/office/drawing/2014/main" id="{12EBF3F5-CD4C-4D23-AC4F-583D895883DC}"/>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99856" y="6024971"/>
            <a:ext cx="7392144" cy="833029"/>
          </a:xfrm>
          <a:prstGeom prst="rect">
            <a:avLst/>
          </a:prstGeom>
        </p:spPr>
      </p:pic>
    </p:spTree>
    <p:extLst>
      <p:ext uri="{BB962C8B-B14F-4D97-AF65-F5344CB8AC3E}">
        <p14:creationId xmlns:p14="http://schemas.microsoft.com/office/powerpoint/2010/main" val="5966454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4885413" y="1"/>
            <a:ext cx="3113599" cy="228997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Picture Placeholder 4"/>
          <p:cNvSpPr>
            <a:spLocks noGrp="1"/>
          </p:cNvSpPr>
          <p:nvPr>
            <p:ph type="pic" sz="quarter" idx="12" hasCustomPrompt="1"/>
          </p:nvPr>
        </p:nvSpPr>
        <p:spPr>
          <a:xfrm>
            <a:off x="4473601" y="2289977"/>
            <a:ext cx="3113599" cy="228997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Picture Placeholder 4"/>
          <p:cNvSpPr>
            <a:spLocks noGrp="1"/>
          </p:cNvSpPr>
          <p:nvPr>
            <p:ph type="pic" sz="quarter" idx="13" hasCustomPrompt="1"/>
          </p:nvPr>
        </p:nvSpPr>
        <p:spPr>
          <a:xfrm>
            <a:off x="4885413" y="4573989"/>
            <a:ext cx="3113599" cy="228401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Title 4"/>
          <p:cNvSpPr>
            <a:spLocks noGrp="1"/>
          </p:cNvSpPr>
          <p:nvPr>
            <p:ph type="title" hasCustomPrompt="1"/>
          </p:nvPr>
        </p:nvSpPr>
        <p:spPr>
          <a:xfrm>
            <a:off x="1866900" y="2618190"/>
            <a:ext cx="4229100" cy="1621619"/>
          </a:xfrm>
        </p:spPr>
        <p:txBody>
          <a:bodyPr/>
          <a:lstStyle>
            <a:lvl1pPr>
              <a:defRPr sz="3600">
                <a:latin typeface="Px Grotesk Bold" panose="02060803030000020004" pitchFamily="18" charset="0"/>
              </a:defRPr>
            </a:lvl1pPr>
          </a:lstStyle>
          <a:p>
            <a:r>
              <a:rPr lang="en-US" dirty="0"/>
              <a:t>CLICK TO EDIT MASTER TITLE STYLE</a:t>
            </a:r>
          </a:p>
        </p:txBody>
      </p:sp>
      <p:sp>
        <p:nvSpPr>
          <p:cNvPr id="9" name="Text Box 2">
            <a:extLst>
              <a:ext uri="{FF2B5EF4-FFF2-40B4-BE49-F238E27FC236}">
                <a16:creationId xmlns:a16="http://schemas.microsoft.com/office/drawing/2014/main" id="{0AEE8A5E-A0A3-44D1-A4BE-426E425495EB}"/>
              </a:ext>
            </a:extLst>
          </p:cNvPr>
          <p:cNvSpPr txBox="1">
            <a:spLocks noChangeArrowheads="1"/>
          </p:cNvSpPr>
          <p:nvPr userDrawn="1"/>
        </p:nvSpPr>
        <p:spPr bwMode="auto">
          <a:xfrm>
            <a:off x="1237359" y="6355882"/>
            <a:ext cx="4718958" cy="324485"/>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Digital Schoolhouse, 18a Blackbull Yard, 24-28 Hatton Wall, London EC1N 8JH.</a:t>
            </a:r>
            <a:b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b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Copyright © 2022 Digital Schoolhouse. All rights reserved.</a:t>
            </a:r>
            <a:endParaRPr lang="en-GB" sz="600" i="1"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endParaRPr>
          </a:p>
          <a:p>
            <a:pPr>
              <a:lnSpc>
                <a:spcPct val="107000"/>
              </a:lnSpc>
              <a:spcAft>
                <a:spcPts val="800"/>
              </a:spcAft>
            </a:pPr>
            <a:r>
              <a:rPr lang="en-GB" sz="1200" dirty="0">
                <a:solidFill>
                  <a:schemeClr val="tx1">
                    <a:lumMod val="25000"/>
                    <a:lumOff val="75000"/>
                  </a:schemeClr>
                </a:solidFill>
                <a:effectLst/>
                <a:latin typeface="Open Sans" panose="020B0606030504020204" pitchFamily="34" charset="0"/>
                <a:ea typeface="Open Sans" panose="020B0606030504020204" pitchFamily="34" charset="0"/>
                <a:cs typeface="Times New Roman" panose="02020603050405020304" pitchFamily="18" charset="0"/>
              </a:rPr>
              <a:t> </a:t>
            </a:r>
          </a:p>
        </p:txBody>
      </p:sp>
      <p:pic>
        <p:nvPicPr>
          <p:cNvPr id="10" name="Picture 9">
            <a:extLst>
              <a:ext uri="{FF2B5EF4-FFF2-40B4-BE49-F238E27FC236}">
                <a16:creationId xmlns:a16="http://schemas.microsoft.com/office/drawing/2014/main" id="{8446E4CC-90FE-46ED-B9A3-AA7ACFC08DD7}"/>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99856" y="6024971"/>
            <a:ext cx="7392144" cy="833029"/>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1" i="0">
                <a:latin typeface="Circular Black" charset="0"/>
                <a:ea typeface="Circular Black" charset="0"/>
                <a:cs typeface="Circular Black" charset="0"/>
              </a:defRPr>
            </a:lvl1pPr>
          </a:lstStyle>
          <a:p>
            <a:fld id="{D8D877B3-D348-4611-9BDB-C5374591D951}" type="slidenum">
              <a:rPr lang="en-US" smtClean="0"/>
              <a:pPr/>
              <a:t>‹#›</a:t>
            </a:fld>
            <a:endParaRPr lang="en-US" dirty="0"/>
          </a:p>
        </p:txBody>
      </p:sp>
      <p:sp>
        <p:nvSpPr>
          <p:cNvPr id="4" name="Text Box 2">
            <a:extLst>
              <a:ext uri="{FF2B5EF4-FFF2-40B4-BE49-F238E27FC236}">
                <a16:creationId xmlns:a16="http://schemas.microsoft.com/office/drawing/2014/main" id="{B4CF2EA6-B7EE-4041-AF99-2995DF948285}"/>
              </a:ext>
            </a:extLst>
          </p:cNvPr>
          <p:cNvSpPr txBox="1">
            <a:spLocks noChangeArrowheads="1"/>
          </p:cNvSpPr>
          <p:nvPr userDrawn="1"/>
        </p:nvSpPr>
        <p:spPr bwMode="auto">
          <a:xfrm>
            <a:off x="1237359" y="6355882"/>
            <a:ext cx="4718958" cy="324485"/>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Digital Schoolhouse, 18a Blackbull Yard, 24-28 Hatton Wall, London EC1N 8JH.</a:t>
            </a:r>
            <a:b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b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Copyright © 2022 Digital Schoolhouse. All rights reserved.</a:t>
            </a:r>
            <a:endParaRPr lang="en-GB" sz="600" i="1"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endParaRPr>
          </a:p>
          <a:p>
            <a:pPr>
              <a:lnSpc>
                <a:spcPct val="107000"/>
              </a:lnSpc>
              <a:spcAft>
                <a:spcPts val="800"/>
              </a:spcAft>
            </a:pPr>
            <a:r>
              <a:rPr lang="en-GB" sz="1200" dirty="0">
                <a:solidFill>
                  <a:schemeClr val="tx1">
                    <a:lumMod val="25000"/>
                    <a:lumOff val="75000"/>
                  </a:schemeClr>
                </a:solidFill>
                <a:effectLst/>
                <a:latin typeface="Open Sans" panose="020B0606030504020204" pitchFamily="34" charset="0"/>
                <a:ea typeface="Open Sans" panose="020B0606030504020204" pitchFamily="34" charset="0"/>
                <a:cs typeface="Times New Roman" panose="02020603050405020304" pitchFamily="18" charset="0"/>
              </a:rPr>
              <a:t> </a:t>
            </a:r>
          </a:p>
        </p:txBody>
      </p:sp>
      <p:pic>
        <p:nvPicPr>
          <p:cNvPr id="5" name="Picture 4">
            <a:extLst>
              <a:ext uri="{FF2B5EF4-FFF2-40B4-BE49-F238E27FC236}">
                <a16:creationId xmlns:a16="http://schemas.microsoft.com/office/drawing/2014/main" id="{963F81B4-CA96-4018-8449-88B5B261CD7A}"/>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99856" y="6024971"/>
            <a:ext cx="7392144" cy="833029"/>
          </a:xfrm>
          <a:prstGeom prst="rect">
            <a:avLst/>
          </a:prstGeom>
        </p:spPr>
      </p:pic>
    </p:spTree>
    <p:extLst>
      <p:ext uri="{BB962C8B-B14F-4D97-AF65-F5344CB8AC3E}">
        <p14:creationId xmlns:p14="http://schemas.microsoft.com/office/powerpoint/2010/main" val="4730752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9056536" y="0"/>
            <a:ext cx="3135464"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1866900" y="996124"/>
            <a:ext cx="4229100" cy="1621619"/>
          </a:xfrm>
        </p:spPr>
        <p:txBody>
          <a:bodyPr/>
          <a:lstStyle>
            <a:lvl1pPr>
              <a:defRPr sz="3600">
                <a:latin typeface="Px Grotesk Bold" panose="02060803030000020004" pitchFamily="18" charset="0"/>
              </a:defRPr>
            </a:lvl1pPr>
          </a:lstStyle>
          <a:p>
            <a:r>
              <a:rPr lang="en-US" dirty="0"/>
              <a:t>CLICK TO EDIT MASTER TITLE STYLE</a:t>
            </a:r>
          </a:p>
        </p:txBody>
      </p:sp>
      <p:sp>
        <p:nvSpPr>
          <p:cNvPr id="7" name="Rectangle 6"/>
          <p:cNvSpPr/>
          <p:nvPr userDrawn="1"/>
        </p:nvSpPr>
        <p:spPr>
          <a:xfrm>
            <a:off x="0" y="0"/>
            <a:ext cx="990600" cy="6858000"/>
          </a:xfrm>
          <a:prstGeom prst="rect">
            <a:avLst/>
          </a:prstGeom>
          <a:solidFill>
            <a:srgbClr val="0811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Номер слайда 21"/>
          <p:cNvSpPr txBox="1">
            <a:spLocks/>
          </p:cNvSpPr>
          <p:nvPr userDrawn="1"/>
        </p:nvSpPr>
        <p:spPr>
          <a:xfrm>
            <a:off x="235873"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solidFill>
                  <a:schemeClr val="tx1">
                    <a:lumMod val="50000"/>
                    <a:lumOff val="50000"/>
                    <a:alpha val="70000"/>
                  </a:schemeClr>
                </a:solidFill>
              </a:rPr>
              <a:pPr/>
              <a:t>‹#›</a:t>
            </a:fld>
            <a:endParaRPr lang="en-US" dirty="0">
              <a:solidFill>
                <a:schemeClr val="tx1">
                  <a:lumMod val="50000"/>
                  <a:lumOff val="50000"/>
                  <a:alpha val="70000"/>
                </a:schemeClr>
              </a:solidFill>
            </a:endParaRPr>
          </a:p>
        </p:txBody>
      </p:sp>
      <p:pic>
        <p:nvPicPr>
          <p:cNvPr id="9" name="Picture 8">
            <a:extLst>
              <a:ext uri="{FF2B5EF4-FFF2-40B4-BE49-F238E27FC236}">
                <a16:creationId xmlns:a16="http://schemas.microsoft.com/office/drawing/2014/main" id="{498CBF58-3DA7-44A3-AF8B-7CD74691D6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388862" y="2440667"/>
            <a:ext cx="3902828" cy="1476497"/>
          </a:xfrm>
          <a:prstGeom prst="rect">
            <a:avLst/>
          </a:prstGeom>
        </p:spPr>
      </p:pic>
      <p:sp>
        <p:nvSpPr>
          <p:cNvPr id="10" name="Text Box 2">
            <a:extLst>
              <a:ext uri="{FF2B5EF4-FFF2-40B4-BE49-F238E27FC236}">
                <a16:creationId xmlns:a16="http://schemas.microsoft.com/office/drawing/2014/main" id="{0AB3E8E4-2F63-4A82-A113-CFDA5CA312FF}"/>
              </a:ext>
            </a:extLst>
          </p:cNvPr>
          <p:cNvSpPr txBox="1">
            <a:spLocks noChangeArrowheads="1"/>
          </p:cNvSpPr>
          <p:nvPr userDrawn="1"/>
        </p:nvSpPr>
        <p:spPr bwMode="auto">
          <a:xfrm>
            <a:off x="1237359" y="6355882"/>
            <a:ext cx="4718958" cy="324485"/>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Digital Schoolhouse, 18a Blackbull Yard, 24-28 Hatton Wall, London EC1N 8JH.</a:t>
            </a:r>
            <a:b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b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Copyright © 2022 Digital Schoolhouse. All rights reserved.</a:t>
            </a:r>
            <a:endParaRPr lang="en-GB" sz="600" i="1"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endParaRPr>
          </a:p>
          <a:p>
            <a:pPr>
              <a:lnSpc>
                <a:spcPct val="107000"/>
              </a:lnSpc>
              <a:spcAft>
                <a:spcPts val="800"/>
              </a:spcAft>
            </a:pPr>
            <a:r>
              <a:rPr lang="en-GB" sz="1200" dirty="0">
                <a:solidFill>
                  <a:schemeClr val="tx1">
                    <a:lumMod val="25000"/>
                    <a:lumOff val="75000"/>
                  </a:schemeClr>
                </a:solidFill>
                <a:effectLst/>
                <a:latin typeface="Open Sans" panose="020B0606030504020204" pitchFamily="34" charset="0"/>
                <a:ea typeface="Open Sans" panose="020B0606030504020204" pitchFamily="34" charset="0"/>
                <a:cs typeface="Times New Roman" panose="02020603050405020304" pitchFamily="18" charset="0"/>
              </a:rPr>
              <a:t> </a:t>
            </a:r>
          </a:p>
        </p:txBody>
      </p:sp>
      <p:pic>
        <p:nvPicPr>
          <p:cNvPr id="11" name="Picture 10">
            <a:extLst>
              <a:ext uri="{FF2B5EF4-FFF2-40B4-BE49-F238E27FC236}">
                <a16:creationId xmlns:a16="http://schemas.microsoft.com/office/drawing/2014/main" id="{FB5164BD-2CDB-4253-B823-E1FC209D9228}"/>
              </a:ext>
            </a:extLst>
          </p:cNvPr>
          <p:cNvPicPr>
            <a:picLocks noChangeAspect="1"/>
          </p:cNvPicPr>
          <p:nvPr userDrawn="1"/>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99856" y="6024971"/>
            <a:ext cx="7392144" cy="833029"/>
          </a:xfrm>
          <a:prstGeom prst="rect">
            <a:avLst/>
          </a:prstGeom>
        </p:spPr>
      </p:pic>
    </p:spTree>
    <p:extLst>
      <p:ext uri="{BB962C8B-B14F-4D97-AF65-F5344CB8AC3E}">
        <p14:creationId xmlns:p14="http://schemas.microsoft.com/office/powerpoint/2010/main" val="17474333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3371337" y="6418877"/>
            <a:ext cx="513735" cy="227164"/>
          </a:xfrm>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0" y="0"/>
            <a:ext cx="3135464"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5002364" y="996124"/>
            <a:ext cx="4229100" cy="1621619"/>
          </a:xfrm>
        </p:spPr>
        <p:txBody>
          <a:bodyPr/>
          <a:lstStyle>
            <a:lvl1pPr>
              <a:defRPr sz="3600">
                <a:latin typeface="Px Grotesk Bold" panose="02060803030000020004" pitchFamily="18" charset="0"/>
              </a:defRPr>
            </a:lvl1pPr>
          </a:lstStyle>
          <a:p>
            <a:r>
              <a:rPr lang="en-US" dirty="0"/>
              <a:t>CLICK TO EDIT MASTER TITLE STYLE</a:t>
            </a:r>
          </a:p>
        </p:txBody>
      </p:sp>
      <p:sp>
        <p:nvSpPr>
          <p:cNvPr id="7" name="Rectangle 6"/>
          <p:cNvSpPr/>
          <p:nvPr userDrawn="1"/>
        </p:nvSpPr>
        <p:spPr>
          <a:xfrm>
            <a:off x="3135464" y="0"/>
            <a:ext cx="990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Номер слайда 21"/>
          <p:cNvSpPr txBox="1">
            <a:spLocks/>
          </p:cNvSpPr>
          <p:nvPr userDrawn="1"/>
        </p:nvSpPr>
        <p:spPr>
          <a:xfrm>
            <a:off x="3371337"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solidFill>
                  <a:schemeClr val="tx1">
                    <a:lumMod val="50000"/>
                    <a:lumOff val="50000"/>
                    <a:alpha val="70000"/>
                  </a:schemeClr>
                </a:solidFill>
              </a:rPr>
              <a:pPr/>
              <a:t>‹#›</a:t>
            </a:fld>
            <a:endParaRPr lang="en-US" dirty="0">
              <a:solidFill>
                <a:schemeClr val="tx1">
                  <a:lumMod val="50000"/>
                  <a:lumOff val="50000"/>
                  <a:alpha val="70000"/>
                </a:schemeClr>
              </a:solidFill>
            </a:endParaRPr>
          </a:p>
        </p:txBody>
      </p:sp>
      <p:cxnSp>
        <p:nvCxnSpPr>
          <p:cNvPr id="9" name="Straight Connector 8"/>
          <p:cNvCxnSpPr/>
          <p:nvPr userDrawn="1"/>
        </p:nvCxnSpPr>
        <p:spPr>
          <a:xfrm>
            <a:off x="3604351"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3652057"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1" name="Text Box 2">
            <a:extLst>
              <a:ext uri="{FF2B5EF4-FFF2-40B4-BE49-F238E27FC236}">
                <a16:creationId xmlns:a16="http://schemas.microsoft.com/office/drawing/2014/main" id="{E7DA88B9-09C8-42E8-B66E-F38EF67CD162}"/>
              </a:ext>
            </a:extLst>
          </p:cNvPr>
          <p:cNvSpPr txBox="1">
            <a:spLocks noChangeArrowheads="1"/>
          </p:cNvSpPr>
          <p:nvPr userDrawn="1"/>
        </p:nvSpPr>
        <p:spPr bwMode="auto">
          <a:xfrm>
            <a:off x="1237359" y="6355882"/>
            <a:ext cx="4718958" cy="324485"/>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Digital Schoolhouse, 18a Blackbull Yard, 24-28 Hatton Wall, London EC1N 8JH.</a:t>
            </a:r>
            <a:b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b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Copyright © 2022 Digital Schoolhouse. All rights reserved.</a:t>
            </a:r>
            <a:endParaRPr lang="en-GB" sz="600" i="1"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endParaRPr>
          </a:p>
          <a:p>
            <a:pPr>
              <a:lnSpc>
                <a:spcPct val="107000"/>
              </a:lnSpc>
              <a:spcAft>
                <a:spcPts val="800"/>
              </a:spcAft>
            </a:pPr>
            <a:r>
              <a:rPr lang="en-GB" sz="1200" dirty="0">
                <a:solidFill>
                  <a:schemeClr val="tx1">
                    <a:lumMod val="25000"/>
                    <a:lumOff val="75000"/>
                  </a:schemeClr>
                </a:solidFill>
                <a:effectLst/>
                <a:latin typeface="Open Sans" panose="020B0606030504020204" pitchFamily="34" charset="0"/>
                <a:ea typeface="Open Sans" panose="020B0606030504020204" pitchFamily="34" charset="0"/>
                <a:cs typeface="Times New Roman" panose="02020603050405020304" pitchFamily="18" charset="0"/>
              </a:rPr>
              <a:t> </a:t>
            </a:r>
          </a:p>
        </p:txBody>
      </p:sp>
      <p:pic>
        <p:nvPicPr>
          <p:cNvPr id="12" name="Picture 11">
            <a:extLst>
              <a:ext uri="{FF2B5EF4-FFF2-40B4-BE49-F238E27FC236}">
                <a16:creationId xmlns:a16="http://schemas.microsoft.com/office/drawing/2014/main" id="{B479A0A2-CC10-4E29-8396-D8ED51647379}"/>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99856" y="6024971"/>
            <a:ext cx="7392144" cy="833029"/>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996124"/>
            <a:ext cx="4229100" cy="1621619"/>
          </a:xfrm>
        </p:spPr>
        <p:txBody>
          <a:bodyPr/>
          <a:lstStyle>
            <a:lvl1pPr>
              <a:defRPr sz="3600">
                <a:latin typeface="Px Grotesk Bold" panose="02060803030000020004" pitchFamily="18" charset="0"/>
              </a:defRPr>
            </a:lvl1pPr>
          </a:lstStyle>
          <a:p>
            <a:r>
              <a:rPr lang="en-US" dirty="0"/>
              <a:t>CLICK TO EDIT MASTER TITLE STYLE</a:t>
            </a:r>
          </a:p>
        </p:txBody>
      </p:sp>
      <p:sp>
        <p:nvSpPr>
          <p:cNvPr id="6" name="Picture Placeholder 4"/>
          <p:cNvSpPr>
            <a:spLocks noGrp="1"/>
          </p:cNvSpPr>
          <p:nvPr>
            <p:ph type="pic" sz="quarter" idx="11" hasCustomPrompt="1"/>
          </p:nvPr>
        </p:nvSpPr>
        <p:spPr>
          <a:xfrm>
            <a:off x="6096001" y="1181099"/>
            <a:ext cx="5524500" cy="2839357"/>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Picture Placeholder 4"/>
          <p:cNvSpPr>
            <a:spLocks noGrp="1"/>
          </p:cNvSpPr>
          <p:nvPr>
            <p:ph type="pic" sz="quarter" idx="12" hasCustomPrompt="1"/>
          </p:nvPr>
        </p:nvSpPr>
        <p:spPr>
          <a:xfrm>
            <a:off x="3628571" y="4020456"/>
            <a:ext cx="3093359" cy="19594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16624827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2500438"/>
            <a:ext cx="4229100" cy="1857123"/>
          </a:xfrm>
        </p:spPr>
        <p:txBody>
          <a:bodyPr/>
          <a:lstStyle>
            <a:lvl1pPr>
              <a:defRPr>
                <a:latin typeface="Px Grotesk Bold" panose="02060803030000020004" pitchFamily="18" charset="0"/>
              </a:defRPr>
            </a:lvl1pPr>
          </a:lstStyle>
          <a:p>
            <a:r>
              <a:rPr lang="en-US" dirty="0"/>
              <a:t>CLICK TO EDIT MASTER TITLE STYLE</a:t>
            </a:r>
          </a:p>
        </p:txBody>
      </p:sp>
      <p:sp>
        <p:nvSpPr>
          <p:cNvPr id="6" name="Picture Placeholder 4"/>
          <p:cNvSpPr>
            <a:spLocks noGrp="1"/>
          </p:cNvSpPr>
          <p:nvPr>
            <p:ph type="pic" sz="quarter" idx="11" hasCustomPrompt="1"/>
          </p:nvPr>
        </p:nvSpPr>
        <p:spPr>
          <a:xfrm>
            <a:off x="10167256" y="0"/>
            <a:ext cx="2024743" cy="3106057"/>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Picture Placeholder 4"/>
          <p:cNvSpPr>
            <a:spLocks noGrp="1"/>
          </p:cNvSpPr>
          <p:nvPr>
            <p:ph type="pic" sz="quarter" idx="12" hasCustomPrompt="1"/>
          </p:nvPr>
        </p:nvSpPr>
        <p:spPr>
          <a:xfrm>
            <a:off x="8142512" y="0"/>
            <a:ext cx="2024743" cy="5696857"/>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Picture Placeholder 4"/>
          <p:cNvSpPr>
            <a:spLocks noGrp="1"/>
          </p:cNvSpPr>
          <p:nvPr>
            <p:ph type="pic" sz="quarter" idx="13" hasCustomPrompt="1"/>
          </p:nvPr>
        </p:nvSpPr>
        <p:spPr>
          <a:xfrm>
            <a:off x="6117769" y="0"/>
            <a:ext cx="2024743" cy="496388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12832589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3" hasCustomPrompt="1"/>
          </p:nvPr>
        </p:nvSpPr>
        <p:spPr>
          <a:xfrm>
            <a:off x="990600" y="1952170"/>
            <a:ext cx="2024743" cy="490582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Picture Placeholder 4"/>
          <p:cNvSpPr>
            <a:spLocks noGrp="1"/>
          </p:cNvSpPr>
          <p:nvPr>
            <p:ph type="pic" sz="quarter" idx="14" hasCustomPrompt="1"/>
          </p:nvPr>
        </p:nvSpPr>
        <p:spPr>
          <a:xfrm>
            <a:off x="3015343" y="1181101"/>
            <a:ext cx="2024743" cy="567689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Picture Placeholder 4"/>
          <p:cNvSpPr>
            <a:spLocks noGrp="1"/>
          </p:cNvSpPr>
          <p:nvPr>
            <p:ph type="pic" sz="quarter" idx="15" hasCustomPrompt="1"/>
          </p:nvPr>
        </p:nvSpPr>
        <p:spPr>
          <a:xfrm>
            <a:off x="5040086" y="2728687"/>
            <a:ext cx="2024743" cy="412931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Title 4"/>
          <p:cNvSpPr>
            <a:spLocks noGrp="1"/>
          </p:cNvSpPr>
          <p:nvPr>
            <p:ph type="title" hasCustomPrompt="1"/>
          </p:nvPr>
        </p:nvSpPr>
        <p:spPr>
          <a:xfrm>
            <a:off x="6096000" y="996124"/>
            <a:ext cx="4229100" cy="1621619"/>
          </a:xfrm>
        </p:spPr>
        <p:txBody>
          <a:bodyPr/>
          <a:lstStyle>
            <a:lvl1pPr>
              <a:defRPr sz="3600">
                <a:latin typeface="Px Grotesk Bold" panose="02060803030000020004" pitchFamily="18" charset="0"/>
              </a:defRPr>
            </a:lvl1pPr>
          </a:lstStyle>
          <a:p>
            <a:r>
              <a:rPr lang="en-US" dirty="0"/>
              <a:t>CLICK TO EDIT MASTER TITLE STYLE</a:t>
            </a:r>
          </a:p>
        </p:txBody>
      </p:sp>
      <p:sp>
        <p:nvSpPr>
          <p:cNvPr id="9" name="Text Box 2">
            <a:extLst>
              <a:ext uri="{FF2B5EF4-FFF2-40B4-BE49-F238E27FC236}">
                <a16:creationId xmlns:a16="http://schemas.microsoft.com/office/drawing/2014/main" id="{1D31998B-FE4A-46B5-B2B4-15F298D4078E}"/>
              </a:ext>
            </a:extLst>
          </p:cNvPr>
          <p:cNvSpPr txBox="1">
            <a:spLocks noChangeArrowheads="1"/>
          </p:cNvSpPr>
          <p:nvPr userDrawn="1"/>
        </p:nvSpPr>
        <p:spPr bwMode="auto">
          <a:xfrm>
            <a:off x="1237359" y="6355882"/>
            <a:ext cx="4718958" cy="324485"/>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Digital Schoolhouse, 18a Blackbull Yard, 24-28 Hatton Wall, London EC1N 8JH.</a:t>
            </a:r>
            <a:b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b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Copyright © 2022 Digital Schoolhouse. All rights reserved.</a:t>
            </a:r>
            <a:endParaRPr lang="en-GB" sz="600" i="1"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endParaRPr>
          </a:p>
          <a:p>
            <a:pPr>
              <a:lnSpc>
                <a:spcPct val="107000"/>
              </a:lnSpc>
              <a:spcAft>
                <a:spcPts val="800"/>
              </a:spcAft>
            </a:pPr>
            <a:r>
              <a:rPr lang="en-GB" sz="1200" dirty="0">
                <a:solidFill>
                  <a:schemeClr val="tx1">
                    <a:lumMod val="25000"/>
                    <a:lumOff val="75000"/>
                  </a:schemeClr>
                </a:solidFill>
                <a:effectLst/>
                <a:latin typeface="Open Sans" panose="020B0606030504020204" pitchFamily="34" charset="0"/>
                <a:ea typeface="Open Sans" panose="020B0606030504020204" pitchFamily="34" charset="0"/>
                <a:cs typeface="Times New Roman" panose="02020603050405020304" pitchFamily="18" charset="0"/>
              </a:rPr>
              <a:t> </a:t>
            </a:r>
          </a:p>
        </p:txBody>
      </p:sp>
      <p:pic>
        <p:nvPicPr>
          <p:cNvPr id="10" name="Picture 9">
            <a:extLst>
              <a:ext uri="{FF2B5EF4-FFF2-40B4-BE49-F238E27FC236}">
                <a16:creationId xmlns:a16="http://schemas.microsoft.com/office/drawing/2014/main" id="{9ACE16D1-6B9C-40DE-B7E5-85AD82E43DE7}"/>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99856" y="6024971"/>
            <a:ext cx="7392144" cy="833029"/>
          </a:xfrm>
          <a:prstGeom prst="rect">
            <a:avLst/>
          </a:prstGeom>
        </p:spPr>
      </p:pic>
    </p:spTree>
    <p:extLst>
      <p:ext uri="{BB962C8B-B14F-4D97-AF65-F5344CB8AC3E}">
        <p14:creationId xmlns:p14="http://schemas.microsoft.com/office/powerpoint/2010/main" val="2941395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9056536" y="0"/>
            <a:ext cx="3135464"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1866900" y="2618190"/>
            <a:ext cx="4229100" cy="1621619"/>
          </a:xfrm>
        </p:spPr>
        <p:txBody>
          <a:bodyPr/>
          <a:lstStyle>
            <a:lvl1pPr>
              <a:defRPr sz="3600">
                <a:latin typeface="Px Grotesk Bold" panose="02060803030000020004" pitchFamily="18" charset="0"/>
              </a:defRPr>
            </a:lvl1pPr>
          </a:lstStyle>
          <a:p>
            <a:r>
              <a:rPr lang="en-US" dirty="0"/>
              <a:t>CLICK TO EDIT MASTER TITLE STYLE</a:t>
            </a:r>
          </a:p>
        </p:txBody>
      </p:sp>
      <p:sp>
        <p:nvSpPr>
          <p:cNvPr id="7" name="Text Box 2">
            <a:extLst>
              <a:ext uri="{FF2B5EF4-FFF2-40B4-BE49-F238E27FC236}">
                <a16:creationId xmlns:a16="http://schemas.microsoft.com/office/drawing/2014/main" id="{6FCB26D0-FCEA-4663-9E36-4D230A91E04C}"/>
              </a:ext>
            </a:extLst>
          </p:cNvPr>
          <p:cNvSpPr txBox="1">
            <a:spLocks noChangeArrowheads="1"/>
          </p:cNvSpPr>
          <p:nvPr userDrawn="1"/>
        </p:nvSpPr>
        <p:spPr bwMode="auto">
          <a:xfrm>
            <a:off x="1237359" y="6355882"/>
            <a:ext cx="4718958" cy="324485"/>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Digital Schoolhouse, 18a Blackbull Yard, 24-28 Hatton Wall, London EC1N 8JH.</a:t>
            </a:r>
            <a:b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b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Copyright © 2022 Digital Schoolhouse. All rights reserved.</a:t>
            </a:r>
            <a:endParaRPr lang="en-GB" sz="600" i="1"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endParaRPr>
          </a:p>
          <a:p>
            <a:pPr>
              <a:lnSpc>
                <a:spcPct val="107000"/>
              </a:lnSpc>
              <a:spcAft>
                <a:spcPts val="800"/>
              </a:spcAft>
            </a:pPr>
            <a:r>
              <a:rPr lang="en-GB" sz="1200" dirty="0">
                <a:solidFill>
                  <a:schemeClr val="tx1">
                    <a:lumMod val="25000"/>
                    <a:lumOff val="75000"/>
                  </a:schemeClr>
                </a:solidFill>
                <a:effectLst/>
                <a:latin typeface="Open Sans" panose="020B0606030504020204" pitchFamily="34" charset="0"/>
                <a:ea typeface="Open Sans" panose="020B0606030504020204" pitchFamily="34" charset="0"/>
                <a:cs typeface="Times New Roman" panose="02020603050405020304" pitchFamily="18" charset="0"/>
              </a:rPr>
              <a:t> </a:t>
            </a:r>
          </a:p>
        </p:txBody>
      </p:sp>
      <p:pic>
        <p:nvPicPr>
          <p:cNvPr id="8" name="Picture 7">
            <a:extLst>
              <a:ext uri="{FF2B5EF4-FFF2-40B4-BE49-F238E27FC236}">
                <a16:creationId xmlns:a16="http://schemas.microsoft.com/office/drawing/2014/main" id="{0FCDD137-13FD-4C4B-9A78-EF704E56B8D7}"/>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99856" y="6024971"/>
            <a:ext cx="7392144" cy="833029"/>
          </a:xfrm>
          <a:prstGeom prst="rect">
            <a:avLst/>
          </a:prstGeom>
        </p:spPr>
      </p:pic>
    </p:spTree>
    <p:extLst>
      <p:ext uri="{BB962C8B-B14F-4D97-AF65-F5344CB8AC3E}">
        <p14:creationId xmlns:p14="http://schemas.microsoft.com/office/powerpoint/2010/main" val="18867751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0" y="0"/>
            <a:ext cx="6096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5206448" y="990269"/>
            <a:ext cx="6414052" cy="2438731"/>
          </a:xfrm>
        </p:spPr>
        <p:txBody>
          <a:bodyPr/>
          <a:lstStyle>
            <a:lvl1pPr>
              <a:defRPr sz="5400">
                <a:latin typeface="Px Grotesk Bold" panose="02060803030000020004" pitchFamily="18" charset="0"/>
              </a:defRPr>
            </a:lvl1pPr>
          </a:lstStyle>
          <a:p>
            <a:r>
              <a:rPr lang="en-US" dirty="0"/>
              <a:t>CLICK TO EDIT MASTER TITLE STYLE</a:t>
            </a:r>
          </a:p>
        </p:txBody>
      </p:sp>
      <p:sp>
        <p:nvSpPr>
          <p:cNvPr id="7" name="Text Box 2">
            <a:extLst>
              <a:ext uri="{FF2B5EF4-FFF2-40B4-BE49-F238E27FC236}">
                <a16:creationId xmlns:a16="http://schemas.microsoft.com/office/drawing/2014/main" id="{66AB26E1-77A1-46AC-B450-B1800C8E2B1C}"/>
              </a:ext>
            </a:extLst>
          </p:cNvPr>
          <p:cNvSpPr txBox="1">
            <a:spLocks noChangeArrowheads="1"/>
          </p:cNvSpPr>
          <p:nvPr userDrawn="1"/>
        </p:nvSpPr>
        <p:spPr bwMode="auto">
          <a:xfrm>
            <a:off x="1237359" y="6355882"/>
            <a:ext cx="4718958" cy="324485"/>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Digital Schoolhouse, 18a Blackbull Yard, 24-28 Hatton Wall, London EC1N 8JH.</a:t>
            </a:r>
            <a:b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b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Copyright © 2022 Digital Schoolhouse. All rights reserved.</a:t>
            </a:r>
            <a:endParaRPr lang="en-GB" sz="600" i="1"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endParaRPr>
          </a:p>
          <a:p>
            <a:pPr>
              <a:lnSpc>
                <a:spcPct val="107000"/>
              </a:lnSpc>
              <a:spcAft>
                <a:spcPts val="800"/>
              </a:spcAft>
            </a:pPr>
            <a:r>
              <a:rPr lang="en-GB" sz="1200" dirty="0">
                <a:solidFill>
                  <a:schemeClr val="tx1">
                    <a:lumMod val="25000"/>
                    <a:lumOff val="75000"/>
                  </a:schemeClr>
                </a:solidFill>
                <a:effectLst/>
                <a:latin typeface="Open Sans" panose="020B0606030504020204" pitchFamily="34" charset="0"/>
                <a:ea typeface="Open Sans" panose="020B0606030504020204" pitchFamily="34" charset="0"/>
                <a:cs typeface="Times New Roman" panose="02020603050405020304" pitchFamily="18" charset="0"/>
              </a:rPr>
              <a:t> </a:t>
            </a:r>
          </a:p>
        </p:txBody>
      </p:sp>
      <p:pic>
        <p:nvPicPr>
          <p:cNvPr id="8" name="Picture 7">
            <a:extLst>
              <a:ext uri="{FF2B5EF4-FFF2-40B4-BE49-F238E27FC236}">
                <a16:creationId xmlns:a16="http://schemas.microsoft.com/office/drawing/2014/main" id="{CEF8FF40-5B7D-4E88-AF10-91B5D77A4A76}"/>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99856" y="6024971"/>
            <a:ext cx="7392144" cy="833029"/>
          </a:xfrm>
          <a:prstGeom prst="rect">
            <a:avLst/>
          </a:prstGeom>
        </p:spPr>
      </p:pic>
    </p:spTree>
    <p:extLst>
      <p:ext uri="{BB962C8B-B14F-4D97-AF65-F5344CB8AC3E}">
        <p14:creationId xmlns:p14="http://schemas.microsoft.com/office/powerpoint/2010/main" val="14686013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4579951" y="0"/>
            <a:ext cx="7612049" cy="6858000"/>
          </a:xfrm>
          <a:prstGeom prst="rect">
            <a:avLst/>
          </a:prstGeom>
          <a:pattFill prst="pct10">
            <a:fgClr>
              <a:schemeClr val="tx1"/>
            </a:fgClr>
            <a:bgClr>
              <a:schemeClr val="bg1"/>
            </a:bgClr>
          </a:pattFill>
        </p:spPr>
        <p:txBody>
          <a:bodyPr anchor="ctr">
            <a:normAutofit/>
          </a:bodyPr>
          <a:lstStyle>
            <a:lvl1pPr algn="ctr">
              <a:defRPr sz="1000" b="1" baseline="0">
                <a:latin typeface="Px Grotesk Bold" panose="02060803030000020004" pitchFamily="18" charset="0"/>
              </a:defRPr>
            </a:lvl1pPr>
          </a:lstStyle>
          <a:p>
            <a:r>
              <a:rPr lang="en-US" dirty="0"/>
              <a:t>Drag &amp; Drop Image</a:t>
            </a:r>
          </a:p>
        </p:txBody>
      </p:sp>
      <p:sp>
        <p:nvSpPr>
          <p:cNvPr id="6" name="Title 4"/>
          <p:cNvSpPr>
            <a:spLocks noGrp="1"/>
          </p:cNvSpPr>
          <p:nvPr>
            <p:ph type="title" hasCustomPrompt="1"/>
          </p:nvPr>
        </p:nvSpPr>
        <p:spPr>
          <a:xfrm>
            <a:off x="1866900" y="990269"/>
            <a:ext cx="6414052" cy="2438731"/>
          </a:xfrm>
        </p:spPr>
        <p:txBody>
          <a:bodyPr/>
          <a:lstStyle>
            <a:lvl1pPr>
              <a:defRPr sz="5400">
                <a:latin typeface="Px Grotesk Bold" panose="02060803030000020004" pitchFamily="18" charset="0"/>
              </a:defRPr>
            </a:lvl1pPr>
          </a:lstStyle>
          <a:p>
            <a:r>
              <a:rPr lang="en-US" dirty="0"/>
              <a:t>CLICK TO EDIT MASTER TITLE STYLE</a:t>
            </a:r>
          </a:p>
        </p:txBody>
      </p:sp>
      <p:sp>
        <p:nvSpPr>
          <p:cNvPr id="7" name="Text Box 2">
            <a:extLst>
              <a:ext uri="{FF2B5EF4-FFF2-40B4-BE49-F238E27FC236}">
                <a16:creationId xmlns:a16="http://schemas.microsoft.com/office/drawing/2014/main" id="{7D2ABFBB-E504-4AA9-8673-106B1BA45ADA}"/>
              </a:ext>
            </a:extLst>
          </p:cNvPr>
          <p:cNvSpPr txBox="1">
            <a:spLocks noChangeArrowheads="1"/>
          </p:cNvSpPr>
          <p:nvPr userDrawn="1"/>
        </p:nvSpPr>
        <p:spPr bwMode="auto">
          <a:xfrm>
            <a:off x="1237359" y="6355882"/>
            <a:ext cx="4718958" cy="324485"/>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Digital Schoolhouse, 18a Blackbull Yard, 24-28 Hatton Wall, London EC1N 8JH.</a:t>
            </a:r>
            <a:b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b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Copyright © 2022 Digital Schoolhouse. All rights reserved.</a:t>
            </a:r>
            <a:endParaRPr lang="en-GB" sz="600" i="1"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endParaRPr>
          </a:p>
          <a:p>
            <a:pPr>
              <a:lnSpc>
                <a:spcPct val="107000"/>
              </a:lnSpc>
              <a:spcAft>
                <a:spcPts val="800"/>
              </a:spcAft>
            </a:pPr>
            <a:r>
              <a:rPr lang="en-GB" sz="1200" dirty="0">
                <a:solidFill>
                  <a:schemeClr val="tx1">
                    <a:lumMod val="25000"/>
                    <a:lumOff val="75000"/>
                  </a:schemeClr>
                </a:solidFill>
                <a:effectLst/>
                <a:latin typeface="Open Sans" panose="020B0606030504020204" pitchFamily="34" charset="0"/>
                <a:ea typeface="Open Sans" panose="020B0606030504020204" pitchFamily="34" charset="0"/>
                <a:cs typeface="Times New Roman" panose="02020603050405020304" pitchFamily="18" charset="0"/>
              </a:rPr>
              <a:t> </a:t>
            </a:r>
          </a:p>
        </p:txBody>
      </p:sp>
      <p:pic>
        <p:nvPicPr>
          <p:cNvPr id="8" name="Picture 7">
            <a:extLst>
              <a:ext uri="{FF2B5EF4-FFF2-40B4-BE49-F238E27FC236}">
                <a16:creationId xmlns:a16="http://schemas.microsoft.com/office/drawing/2014/main" id="{7906ACF9-4BC5-4929-95ED-1ECA8463BC40}"/>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99856" y="6024971"/>
            <a:ext cx="7392144" cy="833029"/>
          </a:xfrm>
          <a:prstGeom prst="rect">
            <a:avLst/>
          </a:prstGeom>
        </p:spPr>
      </p:pic>
    </p:spTree>
    <p:extLst>
      <p:ext uri="{BB962C8B-B14F-4D97-AF65-F5344CB8AC3E}">
        <p14:creationId xmlns:p14="http://schemas.microsoft.com/office/powerpoint/2010/main" val="16312352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1866900" y="0"/>
            <a:ext cx="10325101" cy="3429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Title 4"/>
          <p:cNvSpPr>
            <a:spLocks noGrp="1"/>
          </p:cNvSpPr>
          <p:nvPr>
            <p:ph type="title" hasCustomPrompt="1"/>
          </p:nvPr>
        </p:nvSpPr>
        <p:spPr>
          <a:xfrm>
            <a:off x="1866900" y="3715470"/>
            <a:ext cx="4229100" cy="1621619"/>
          </a:xfrm>
        </p:spPr>
        <p:txBody>
          <a:bodyPr/>
          <a:lstStyle>
            <a:lvl1pPr>
              <a:defRPr sz="3600">
                <a:latin typeface="Px Grotesk Bold" panose="02060803030000020004" pitchFamily="18" charset="0"/>
              </a:defRPr>
            </a:lvl1pPr>
          </a:lstStyle>
          <a:p>
            <a:r>
              <a:rPr lang="en-US" dirty="0"/>
              <a:t>CLICK TO EDIT MASTER TITLE STYLE</a:t>
            </a:r>
          </a:p>
        </p:txBody>
      </p:sp>
    </p:spTree>
    <p:extLst>
      <p:ext uri="{BB962C8B-B14F-4D97-AF65-F5344CB8AC3E}">
        <p14:creationId xmlns:p14="http://schemas.microsoft.com/office/powerpoint/2010/main" val="12718061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1866900" y="3429000"/>
            <a:ext cx="10325101" cy="3429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Title 4"/>
          <p:cNvSpPr>
            <a:spLocks noGrp="1"/>
          </p:cNvSpPr>
          <p:nvPr>
            <p:ph type="title" hasCustomPrompt="1"/>
          </p:nvPr>
        </p:nvSpPr>
        <p:spPr>
          <a:xfrm>
            <a:off x="1866900" y="996124"/>
            <a:ext cx="4229100" cy="1621619"/>
          </a:xfrm>
        </p:spPr>
        <p:txBody>
          <a:bodyPr/>
          <a:lstStyle>
            <a:lvl1pPr>
              <a:defRPr sz="3600">
                <a:latin typeface="Px Grotesk Bold" panose="02060803030000020004" pitchFamily="18" charset="0"/>
              </a:defRPr>
            </a:lvl1pPr>
          </a:lstStyle>
          <a:p>
            <a:r>
              <a:rPr lang="en-US" dirty="0"/>
              <a:t>CLICK TO EDIT MASTER TITLE STYLE</a:t>
            </a:r>
          </a:p>
        </p:txBody>
      </p:sp>
      <p:sp>
        <p:nvSpPr>
          <p:cNvPr id="6" name="Text Box 2">
            <a:extLst>
              <a:ext uri="{FF2B5EF4-FFF2-40B4-BE49-F238E27FC236}">
                <a16:creationId xmlns:a16="http://schemas.microsoft.com/office/drawing/2014/main" id="{B2EC76CC-0981-4D6C-846C-40C1C8478C44}"/>
              </a:ext>
            </a:extLst>
          </p:cNvPr>
          <p:cNvSpPr txBox="1">
            <a:spLocks noChangeArrowheads="1"/>
          </p:cNvSpPr>
          <p:nvPr userDrawn="1"/>
        </p:nvSpPr>
        <p:spPr bwMode="auto">
          <a:xfrm>
            <a:off x="1237359" y="6355882"/>
            <a:ext cx="4718958" cy="324485"/>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Digital Schoolhouse, 18a Blackbull Yard, 24-28 Hatton Wall, London EC1N 8JH.</a:t>
            </a:r>
            <a:b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b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Copyright © 2022 Digital Schoolhouse. All rights reserved.</a:t>
            </a:r>
            <a:endParaRPr lang="en-GB" sz="600" i="1"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endParaRPr>
          </a:p>
          <a:p>
            <a:pPr>
              <a:lnSpc>
                <a:spcPct val="107000"/>
              </a:lnSpc>
              <a:spcAft>
                <a:spcPts val="800"/>
              </a:spcAft>
            </a:pPr>
            <a:r>
              <a:rPr lang="en-GB" sz="1200" dirty="0">
                <a:solidFill>
                  <a:schemeClr val="tx1">
                    <a:lumMod val="25000"/>
                    <a:lumOff val="75000"/>
                  </a:schemeClr>
                </a:solidFill>
                <a:effectLst/>
                <a:latin typeface="Open Sans" panose="020B0606030504020204" pitchFamily="34" charset="0"/>
                <a:ea typeface="Open Sans" panose="020B0606030504020204" pitchFamily="34" charset="0"/>
                <a:cs typeface="Times New Roman" panose="02020603050405020304" pitchFamily="18" charset="0"/>
              </a:rPr>
              <a:t> </a:t>
            </a:r>
          </a:p>
        </p:txBody>
      </p:sp>
      <p:pic>
        <p:nvPicPr>
          <p:cNvPr id="8" name="Picture 7">
            <a:extLst>
              <a:ext uri="{FF2B5EF4-FFF2-40B4-BE49-F238E27FC236}">
                <a16:creationId xmlns:a16="http://schemas.microsoft.com/office/drawing/2014/main" id="{6DB6B933-D757-4440-973C-160EA7D65C1F}"/>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99856" y="6024971"/>
            <a:ext cx="7392144" cy="833029"/>
          </a:xfrm>
          <a:prstGeom prst="rect">
            <a:avLst/>
          </a:prstGeom>
        </p:spPr>
      </p:pic>
    </p:spTree>
    <p:extLst>
      <p:ext uri="{BB962C8B-B14F-4D97-AF65-F5344CB8AC3E}">
        <p14:creationId xmlns:p14="http://schemas.microsoft.com/office/powerpoint/2010/main" val="2006660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368986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1866901" y="3429000"/>
            <a:ext cx="4229100" cy="2521857"/>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Picture Placeholder 4"/>
          <p:cNvSpPr>
            <a:spLocks noGrp="1"/>
          </p:cNvSpPr>
          <p:nvPr>
            <p:ph type="pic" sz="quarter" idx="12" hasCustomPrompt="1"/>
          </p:nvPr>
        </p:nvSpPr>
        <p:spPr>
          <a:xfrm>
            <a:off x="6489701" y="3429000"/>
            <a:ext cx="4229100" cy="2521857"/>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2" hasCustomPrompt="1"/>
          </p:nvPr>
        </p:nvSpPr>
        <p:spPr>
          <a:xfrm>
            <a:off x="1866900" y="2569027"/>
            <a:ext cx="3423557" cy="219891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Picture Placeholder 4"/>
          <p:cNvSpPr>
            <a:spLocks noGrp="1"/>
          </p:cNvSpPr>
          <p:nvPr>
            <p:ph type="pic" sz="quarter" idx="13" hasCustomPrompt="1"/>
          </p:nvPr>
        </p:nvSpPr>
        <p:spPr>
          <a:xfrm>
            <a:off x="5317671" y="2569027"/>
            <a:ext cx="3423557" cy="219891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9" name="Picture Placeholder 4"/>
          <p:cNvSpPr>
            <a:spLocks noGrp="1"/>
          </p:cNvSpPr>
          <p:nvPr>
            <p:ph type="pic" sz="quarter" idx="14" hasCustomPrompt="1"/>
          </p:nvPr>
        </p:nvSpPr>
        <p:spPr>
          <a:xfrm>
            <a:off x="8768443" y="2569027"/>
            <a:ext cx="3423557" cy="219891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0" name="Title 4"/>
          <p:cNvSpPr>
            <a:spLocks noGrp="1"/>
          </p:cNvSpPr>
          <p:nvPr>
            <p:ph type="title" hasCustomPrompt="1"/>
          </p:nvPr>
        </p:nvSpPr>
        <p:spPr>
          <a:xfrm>
            <a:off x="1866900" y="996124"/>
            <a:ext cx="4229100" cy="1621619"/>
          </a:xfrm>
        </p:spPr>
        <p:txBody>
          <a:bodyPr/>
          <a:lstStyle>
            <a:lvl1pPr>
              <a:defRPr sz="3600">
                <a:latin typeface="Px Grotesk Bold" panose="02060803030000020004" pitchFamily="18" charset="0"/>
              </a:defRPr>
            </a:lvl1pPr>
          </a:lstStyle>
          <a:p>
            <a:r>
              <a:rPr lang="en-US" dirty="0"/>
              <a:t>CLICK TO EDIT MASTER TITLE STYLE</a:t>
            </a:r>
          </a:p>
        </p:txBody>
      </p:sp>
    </p:spTree>
    <p:extLst>
      <p:ext uri="{BB962C8B-B14F-4D97-AF65-F5344CB8AC3E}">
        <p14:creationId xmlns:p14="http://schemas.microsoft.com/office/powerpoint/2010/main" val="6119794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2" hasCustomPrompt="1"/>
          </p:nvPr>
        </p:nvSpPr>
        <p:spPr>
          <a:xfrm>
            <a:off x="1866901" y="3004456"/>
            <a:ext cx="2385785" cy="31278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0" name="Title 4"/>
          <p:cNvSpPr>
            <a:spLocks noGrp="1"/>
          </p:cNvSpPr>
          <p:nvPr>
            <p:ph type="title" hasCustomPrompt="1"/>
          </p:nvPr>
        </p:nvSpPr>
        <p:spPr>
          <a:xfrm>
            <a:off x="1866900" y="996124"/>
            <a:ext cx="4229100" cy="1621619"/>
          </a:xfrm>
        </p:spPr>
        <p:txBody>
          <a:bodyPr/>
          <a:lstStyle>
            <a:lvl1pPr>
              <a:defRPr sz="3600">
                <a:latin typeface="Px Grotesk Bold" panose="02060803030000020004" pitchFamily="18" charset="0"/>
              </a:defRPr>
            </a:lvl1pPr>
          </a:lstStyle>
          <a:p>
            <a:r>
              <a:rPr lang="en-US" dirty="0"/>
              <a:t>CLICK TO EDIT MASTER TITLE STYLE</a:t>
            </a:r>
          </a:p>
        </p:txBody>
      </p:sp>
      <p:sp>
        <p:nvSpPr>
          <p:cNvPr id="13" name="Picture Placeholder 4"/>
          <p:cNvSpPr>
            <a:spLocks noGrp="1"/>
          </p:cNvSpPr>
          <p:nvPr>
            <p:ph type="pic" sz="quarter" idx="13" hasCustomPrompt="1"/>
          </p:nvPr>
        </p:nvSpPr>
        <p:spPr>
          <a:xfrm>
            <a:off x="4322839" y="3004456"/>
            <a:ext cx="2385785" cy="31278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4" name="Picture Placeholder 4"/>
          <p:cNvSpPr>
            <a:spLocks noGrp="1"/>
          </p:cNvSpPr>
          <p:nvPr>
            <p:ph type="pic" sz="quarter" idx="14" hasCustomPrompt="1"/>
          </p:nvPr>
        </p:nvSpPr>
        <p:spPr>
          <a:xfrm>
            <a:off x="6778777" y="3004456"/>
            <a:ext cx="2385785" cy="31278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5" name="Picture Placeholder 4"/>
          <p:cNvSpPr>
            <a:spLocks noGrp="1"/>
          </p:cNvSpPr>
          <p:nvPr>
            <p:ph type="pic" sz="quarter" idx="15" hasCustomPrompt="1"/>
          </p:nvPr>
        </p:nvSpPr>
        <p:spPr>
          <a:xfrm>
            <a:off x="9234715" y="3004456"/>
            <a:ext cx="2385785" cy="31278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2500438"/>
            <a:ext cx="4229100" cy="1857123"/>
          </a:xfrm>
        </p:spPr>
        <p:txBody>
          <a:bodyPr/>
          <a:lstStyle>
            <a:lvl1pPr>
              <a:defRPr sz="4000">
                <a:latin typeface="Px Grotesk Bold" panose="02060803030000020004" pitchFamily="18" charset="0"/>
              </a:defRPr>
            </a:lvl1pPr>
          </a:lstStyle>
          <a:p>
            <a:r>
              <a:rPr lang="en-US" dirty="0"/>
              <a:t>CLICK TO EDIT MASTER TITLE STYLE</a:t>
            </a:r>
          </a:p>
        </p:txBody>
      </p:sp>
      <p:sp>
        <p:nvSpPr>
          <p:cNvPr id="6" name="Picture Placeholder 4"/>
          <p:cNvSpPr>
            <a:spLocks noGrp="1"/>
          </p:cNvSpPr>
          <p:nvPr>
            <p:ph type="pic" sz="quarter" idx="12" hasCustomPrompt="1"/>
          </p:nvPr>
        </p:nvSpPr>
        <p:spPr>
          <a:xfrm>
            <a:off x="7649028" y="2318656"/>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Picture Placeholder 4"/>
          <p:cNvSpPr>
            <a:spLocks noGrp="1"/>
          </p:cNvSpPr>
          <p:nvPr>
            <p:ph type="pic" sz="quarter" idx="13" hasCustomPrompt="1"/>
          </p:nvPr>
        </p:nvSpPr>
        <p:spPr>
          <a:xfrm>
            <a:off x="9971315" y="2318657"/>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Picture Placeholder 4"/>
          <p:cNvSpPr>
            <a:spLocks noGrp="1"/>
          </p:cNvSpPr>
          <p:nvPr>
            <p:ph type="pic" sz="quarter" idx="14" hasCustomPrompt="1"/>
          </p:nvPr>
        </p:nvSpPr>
        <p:spPr>
          <a:xfrm>
            <a:off x="9971315" y="0"/>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9" name="Picture Placeholder 4"/>
          <p:cNvSpPr>
            <a:spLocks noGrp="1"/>
          </p:cNvSpPr>
          <p:nvPr>
            <p:ph type="pic" sz="quarter" idx="15" hasCustomPrompt="1"/>
          </p:nvPr>
        </p:nvSpPr>
        <p:spPr>
          <a:xfrm>
            <a:off x="9971314" y="4637315"/>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0" name="Picture Placeholder 4"/>
          <p:cNvSpPr>
            <a:spLocks noGrp="1"/>
          </p:cNvSpPr>
          <p:nvPr>
            <p:ph type="pic" sz="quarter" idx="16" hasCustomPrompt="1"/>
          </p:nvPr>
        </p:nvSpPr>
        <p:spPr>
          <a:xfrm>
            <a:off x="7649028" y="4637315"/>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1" name="Picture Placeholder 4"/>
          <p:cNvSpPr>
            <a:spLocks noGrp="1"/>
          </p:cNvSpPr>
          <p:nvPr>
            <p:ph type="pic" sz="quarter" idx="17" hasCustomPrompt="1"/>
          </p:nvPr>
        </p:nvSpPr>
        <p:spPr>
          <a:xfrm>
            <a:off x="5326741" y="2318657"/>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2" name="Text Box 2">
            <a:extLst>
              <a:ext uri="{FF2B5EF4-FFF2-40B4-BE49-F238E27FC236}">
                <a16:creationId xmlns:a16="http://schemas.microsoft.com/office/drawing/2014/main" id="{A34FA58F-2F79-4917-A2C1-D722CC318461}"/>
              </a:ext>
            </a:extLst>
          </p:cNvPr>
          <p:cNvSpPr txBox="1">
            <a:spLocks noChangeArrowheads="1"/>
          </p:cNvSpPr>
          <p:nvPr userDrawn="1"/>
        </p:nvSpPr>
        <p:spPr bwMode="auto">
          <a:xfrm>
            <a:off x="1237359" y="6355882"/>
            <a:ext cx="4718958" cy="324485"/>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Digital Schoolhouse, 18a Blackbull Yard, 24-28 Hatton Wall, London EC1N 8JH.</a:t>
            </a:r>
            <a:b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b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Copyright © 2022 Digital Schoolhouse. All rights reserved.</a:t>
            </a:r>
            <a:endParaRPr lang="en-GB" sz="600" i="1"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endParaRPr>
          </a:p>
          <a:p>
            <a:pPr>
              <a:lnSpc>
                <a:spcPct val="107000"/>
              </a:lnSpc>
              <a:spcAft>
                <a:spcPts val="800"/>
              </a:spcAft>
            </a:pPr>
            <a:r>
              <a:rPr lang="en-GB" sz="1200" dirty="0">
                <a:solidFill>
                  <a:schemeClr val="tx1">
                    <a:lumMod val="25000"/>
                    <a:lumOff val="75000"/>
                  </a:schemeClr>
                </a:solidFill>
                <a:effectLst/>
                <a:latin typeface="Open Sans" panose="020B0606030504020204" pitchFamily="34" charset="0"/>
                <a:ea typeface="Open Sans" panose="020B0606030504020204" pitchFamily="34" charset="0"/>
                <a:cs typeface="Times New Roman" panose="02020603050405020304" pitchFamily="18" charset="0"/>
              </a:rPr>
              <a:t> </a:t>
            </a:r>
          </a:p>
        </p:txBody>
      </p:sp>
      <p:pic>
        <p:nvPicPr>
          <p:cNvPr id="13" name="Picture 12">
            <a:extLst>
              <a:ext uri="{FF2B5EF4-FFF2-40B4-BE49-F238E27FC236}">
                <a16:creationId xmlns:a16="http://schemas.microsoft.com/office/drawing/2014/main" id="{B731A508-6095-4371-9CCA-FE975EFE4DA0}"/>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99856" y="6024971"/>
            <a:ext cx="7392144" cy="833029"/>
          </a:xfrm>
          <a:prstGeom prst="rect">
            <a:avLst/>
          </a:prstGeom>
        </p:spPr>
      </p:pic>
    </p:spTree>
    <p:extLst>
      <p:ext uri="{BB962C8B-B14F-4D97-AF65-F5344CB8AC3E}">
        <p14:creationId xmlns:p14="http://schemas.microsoft.com/office/powerpoint/2010/main" val="20032923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7" hasCustomPrompt="1"/>
          </p:nvPr>
        </p:nvSpPr>
        <p:spPr>
          <a:xfrm>
            <a:off x="1866901" y="1181101"/>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Picture Placeholder 4"/>
          <p:cNvSpPr>
            <a:spLocks noGrp="1"/>
          </p:cNvSpPr>
          <p:nvPr>
            <p:ph type="pic" sz="quarter" idx="18" hasCustomPrompt="1"/>
          </p:nvPr>
        </p:nvSpPr>
        <p:spPr>
          <a:xfrm>
            <a:off x="3943351" y="1181101"/>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Picture Placeholder 4"/>
          <p:cNvSpPr>
            <a:spLocks noGrp="1"/>
          </p:cNvSpPr>
          <p:nvPr>
            <p:ph type="pic" sz="quarter" idx="19" hasCustomPrompt="1"/>
          </p:nvPr>
        </p:nvSpPr>
        <p:spPr>
          <a:xfrm>
            <a:off x="6019801" y="1181101"/>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Picture Placeholder 4"/>
          <p:cNvSpPr>
            <a:spLocks noGrp="1"/>
          </p:cNvSpPr>
          <p:nvPr>
            <p:ph type="pic" sz="quarter" idx="20" hasCustomPrompt="1"/>
          </p:nvPr>
        </p:nvSpPr>
        <p:spPr>
          <a:xfrm>
            <a:off x="8096251" y="1181101"/>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9" name="Picture Placeholder 4"/>
          <p:cNvSpPr>
            <a:spLocks noGrp="1"/>
          </p:cNvSpPr>
          <p:nvPr>
            <p:ph type="pic" sz="quarter" idx="21" hasCustomPrompt="1"/>
          </p:nvPr>
        </p:nvSpPr>
        <p:spPr>
          <a:xfrm>
            <a:off x="10172700" y="1181101"/>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0" name="Title 4"/>
          <p:cNvSpPr>
            <a:spLocks noGrp="1"/>
          </p:cNvSpPr>
          <p:nvPr>
            <p:ph type="title" hasCustomPrompt="1"/>
          </p:nvPr>
        </p:nvSpPr>
        <p:spPr>
          <a:xfrm>
            <a:off x="1866900" y="4653724"/>
            <a:ext cx="4229100" cy="1621619"/>
          </a:xfrm>
        </p:spPr>
        <p:txBody>
          <a:bodyPr/>
          <a:lstStyle>
            <a:lvl1pPr>
              <a:defRPr sz="3600">
                <a:latin typeface="Px Grotesk Bold" panose="02060803030000020004" pitchFamily="18" charset="0"/>
              </a:defRPr>
            </a:lvl1pPr>
          </a:lstStyle>
          <a:p>
            <a:r>
              <a:rPr lang="en-US" dirty="0"/>
              <a:t>CLICK TO EDIT MASTER TITLE STYLE</a:t>
            </a:r>
          </a:p>
        </p:txBody>
      </p:sp>
    </p:spTree>
    <p:extLst>
      <p:ext uri="{BB962C8B-B14F-4D97-AF65-F5344CB8AC3E}">
        <p14:creationId xmlns:p14="http://schemas.microsoft.com/office/powerpoint/2010/main" val="2610886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7" hasCustomPrompt="1"/>
          </p:nvPr>
        </p:nvSpPr>
        <p:spPr>
          <a:xfrm>
            <a:off x="1866901" y="2621644"/>
            <a:ext cx="2139042" cy="2139042"/>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Picture Placeholder 4"/>
          <p:cNvSpPr>
            <a:spLocks noGrp="1"/>
          </p:cNvSpPr>
          <p:nvPr>
            <p:ph type="pic" sz="quarter" idx="18" hasCustomPrompt="1"/>
          </p:nvPr>
        </p:nvSpPr>
        <p:spPr>
          <a:xfrm>
            <a:off x="4890408" y="2621644"/>
            <a:ext cx="2139042" cy="2139042"/>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Picture Placeholder 4"/>
          <p:cNvSpPr>
            <a:spLocks noGrp="1"/>
          </p:cNvSpPr>
          <p:nvPr>
            <p:ph type="pic" sz="quarter" idx="19" hasCustomPrompt="1"/>
          </p:nvPr>
        </p:nvSpPr>
        <p:spPr>
          <a:xfrm>
            <a:off x="7913915" y="2621644"/>
            <a:ext cx="2139042" cy="2139042"/>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Title 4"/>
          <p:cNvSpPr>
            <a:spLocks noGrp="1"/>
          </p:cNvSpPr>
          <p:nvPr>
            <p:ph type="title" hasCustomPrompt="1"/>
          </p:nvPr>
        </p:nvSpPr>
        <p:spPr>
          <a:xfrm>
            <a:off x="1866900" y="1000025"/>
            <a:ext cx="4229100" cy="1621619"/>
          </a:xfrm>
        </p:spPr>
        <p:txBody>
          <a:bodyPr/>
          <a:lstStyle>
            <a:lvl1pPr>
              <a:defRPr sz="3600">
                <a:latin typeface="Px Grotesk Bold" panose="02060803030000020004" pitchFamily="18" charset="0"/>
              </a:defRPr>
            </a:lvl1pPr>
          </a:lstStyle>
          <a:p>
            <a:r>
              <a:rPr lang="en-US" dirty="0"/>
              <a:t>CLICK TO EDIT MASTER TITLE STYLE</a:t>
            </a:r>
          </a:p>
        </p:txBody>
      </p:sp>
    </p:spTree>
    <p:extLst>
      <p:ext uri="{BB962C8B-B14F-4D97-AF65-F5344CB8AC3E}">
        <p14:creationId xmlns:p14="http://schemas.microsoft.com/office/powerpoint/2010/main" val="1476433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4" name="Picture Placeholder 4"/>
          <p:cNvSpPr>
            <a:spLocks noGrp="1"/>
          </p:cNvSpPr>
          <p:nvPr>
            <p:ph type="pic" sz="quarter" idx="13" hasCustomPrompt="1"/>
          </p:nvPr>
        </p:nvSpPr>
        <p:spPr>
          <a:xfrm>
            <a:off x="0" y="1"/>
            <a:ext cx="3011714" cy="685799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Picture Placeholder 4"/>
          <p:cNvSpPr>
            <a:spLocks noGrp="1"/>
          </p:cNvSpPr>
          <p:nvPr>
            <p:ph type="pic" sz="quarter" idx="14" hasCustomPrompt="1"/>
          </p:nvPr>
        </p:nvSpPr>
        <p:spPr>
          <a:xfrm>
            <a:off x="3060095" y="1"/>
            <a:ext cx="3011714" cy="685799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Picture Placeholder 4"/>
          <p:cNvSpPr>
            <a:spLocks noGrp="1"/>
          </p:cNvSpPr>
          <p:nvPr>
            <p:ph type="pic" sz="quarter" idx="15" hasCustomPrompt="1"/>
          </p:nvPr>
        </p:nvSpPr>
        <p:spPr>
          <a:xfrm>
            <a:off x="6120190" y="1"/>
            <a:ext cx="3011714" cy="685799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Picture Placeholder 4"/>
          <p:cNvSpPr>
            <a:spLocks noGrp="1"/>
          </p:cNvSpPr>
          <p:nvPr>
            <p:ph type="pic" sz="quarter" idx="16" hasCustomPrompt="1"/>
          </p:nvPr>
        </p:nvSpPr>
        <p:spPr>
          <a:xfrm>
            <a:off x="9180286" y="1"/>
            <a:ext cx="3011714" cy="685799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3924796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990600" y="1181100"/>
            <a:ext cx="7326086" cy="56769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4" name="Text Box 2">
            <a:extLst>
              <a:ext uri="{FF2B5EF4-FFF2-40B4-BE49-F238E27FC236}">
                <a16:creationId xmlns:a16="http://schemas.microsoft.com/office/drawing/2014/main" id="{0A6AFBE5-4D0F-472B-904E-AE597E85705B}"/>
              </a:ext>
            </a:extLst>
          </p:cNvPr>
          <p:cNvSpPr txBox="1">
            <a:spLocks noChangeArrowheads="1"/>
          </p:cNvSpPr>
          <p:nvPr userDrawn="1"/>
        </p:nvSpPr>
        <p:spPr bwMode="auto">
          <a:xfrm>
            <a:off x="1237359" y="6355882"/>
            <a:ext cx="4718958" cy="324485"/>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Digital Schoolhouse, 18a Blackbull Yard, 24-28 Hatton Wall, London EC1N 8JH.</a:t>
            </a:r>
            <a:b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b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Copyright © 2022 Digital Schoolhouse. All rights reserved.</a:t>
            </a:r>
            <a:endParaRPr lang="en-GB" sz="600" i="1"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endParaRPr>
          </a:p>
          <a:p>
            <a:pPr>
              <a:lnSpc>
                <a:spcPct val="107000"/>
              </a:lnSpc>
              <a:spcAft>
                <a:spcPts val="800"/>
              </a:spcAft>
            </a:pPr>
            <a:r>
              <a:rPr lang="en-GB" sz="1200" dirty="0">
                <a:solidFill>
                  <a:schemeClr val="tx1">
                    <a:lumMod val="25000"/>
                    <a:lumOff val="75000"/>
                  </a:schemeClr>
                </a:solidFill>
                <a:effectLst/>
                <a:latin typeface="Open Sans" panose="020B0606030504020204" pitchFamily="34" charset="0"/>
                <a:ea typeface="Open Sans" panose="020B0606030504020204" pitchFamily="34" charset="0"/>
                <a:cs typeface="Times New Roman" panose="02020603050405020304" pitchFamily="18" charset="0"/>
              </a:rPr>
              <a:t> </a:t>
            </a:r>
          </a:p>
        </p:txBody>
      </p:sp>
      <p:pic>
        <p:nvPicPr>
          <p:cNvPr id="6" name="Picture 5">
            <a:extLst>
              <a:ext uri="{FF2B5EF4-FFF2-40B4-BE49-F238E27FC236}">
                <a16:creationId xmlns:a16="http://schemas.microsoft.com/office/drawing/2014/main" id="{26B96223-1432-4CF1-BA6F-03A5E0398B67}"/>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99856" y="6024971"/>
            <a:ext cx="7392144" cy="833029"/>
          </a:xfrm>
          <a:prstGeom prst="rect">
            <a:avLst/>
          </a:prstGeom>
        </p:spPr>
      </p:pic>
    </p:spTree>
    <p:extLst>
      <p:ext uri="{BB962C8B-B14F-4D97-AF65-F5344CB8AC3E}">
        <p14:creationId xmlns:p14="http://schemas.microsoft.com/office/powerpoint/2010/main" val="3167074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0" y="0"/>
            <a:ext cx="4361543"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Rectangle 5"/>
          <p:cNvSpPr/>
          <p:nvPr userDrawn="1"/>
        </p:nvSpPr>
        <p:spPr>
          <a:xfrm>
            <a:off x="4361543" y="-1"/>
            <a:ext cx="2227943" cy="6865257"/>
          </a:xfrm>
          <a:prstGeom prst="rect">
            <a:avLst/>
          </a:prstGeom>
          <a:solidFill>
            <a:srgbClr val="081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4"/>
          <p:cNvSpPr>
            <a:spLocks noGrp="1"/>
          </p:cNvSpPr>
          <p:nvPr>
            <p:ph type="title" hasCustomPrompt="1"/>
          </p:nvPr>
        </p:nvSpPr>
        <p:spPr>
          <a:xfrm>
            <a:off x="7391400" y="1000025"/>
            <a:ext cx="4229100" cy="1621619"/>
          </a:xfrm>
        </p:spPr>
        <p:txBody>
          <a:bodyPr/>
          <a:lstStyle>
            <a:lvl1pPr>
              <a:defRPr sz="3600">
                <a:latin typeface="Px Grotesk Bold" panose="02060803030000020004" pitchFamily="18" charset="0"/>
              </a:defRPr>
            </a:lvl1pPr>
          </a:lstStyle>
          <a:p>
            <a:r>
              <a:rPr lang="en-US" dirty="0"/>
              <a:t>CLICK TO EDIT MASTER TITLE STYLE</a:t>
            </a:r>
          </a:p>
        </p:txBody>
      </p:sp>
      <p:sp>
        <p:nvSpPr>
          <p:cNvPr id="8" name="Text Box 2">
            <a:extLst>
              <a:ext uri="{FF2B5EF4-FFF2-40B4-BE49-F238E27FC236}">
                <a16:creationId xmlns:a16="http://schemas.microsoft.com/office/drawing/2014/main" id="{7CDCC127-6B4B-4866-8065-164343F52C3F}"/>
              </a:ext>
            </a:extLst>
          </p:cNvPr>
          <p:cNvSpPr txBox="1">
            <a:spLocks noChangeArrowheads="1"/>
          </p:cNvSpPr>
          <p:nvPr userDrawn="1"/>
        </p:nvSpPr>
        <p:spPr bwMode="auto">
          <a:xfrm>
            <a:off x="1237359" y="6355882"/>
            <a:ext cx="4718958" cy="324485"/>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Digital Schoolhouse, 18a Blackbull Yard, 24-28 Hatton Wall, London EC1N 8JH.</a:t>
            </a:r>
            <a:b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b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Copyright © 2022 Digital Schoolhouse. All rights reserved.</a:t>
            </a:r>
            <a:endParaRPr lang="en-GB" sz="600" i="1"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endParaRPr>
          </a:p>
          <a:p>
            <a:pPr>
              <a:lnSpc>
                <a:spcPct val="107000"/>
              </a:lnSpc>
              <a:spcAft>
                <a:spcPts val="800"/>
              </a:spcAft>
            </a:pPr>
            <a:r>
              <a:rPr lang="en-GB" sz="1200" dirty="0">
                <a:solidFill>
                  <a:schemeClr val="tx1">
                    <a:lumMod val="25000"/>
                    <a:lumOff val="75000"/>
                  </a:schemeClr>
                </a:solidFill>
                <a:effectLst/>
                <a:latin typeface="Open Sans" panose="020B0606030504020204" pitchFamily="34" charset="0"/>
                <a:ea typeface="Open Sans" panose="020B0606030504020204" pitchFamily="34" charset="0"/>
                <a:cs typeface="Times New Roman" panose="02020603050405020304" pitchFamily="18" charset="0"/>
              </a:rPr>
              <a:t> </a:t>
            </a:r>
          </a:p>
        </p:txBody>
      </p:sp>
      <p:pic>
        <p:nvPicPr>
          <p:cNvPr id="9" name="Picture 8">
            <a:extLst>
              <a:ext uri="{FF2B5EF4-FFF2-40B4-BE49-F238E27FC236}">
                <a16:creationId xmlns:a16="http://schemas.microsoft.com/office/drawing/2014/main" id="{0723D66E-2692-4735-AB55-C23ED4B9E84C}"/>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99856" y="6024971"/>
            <a:ext cx="7392144" cy="833029"/>
          </a:xfrm>
          <a:prstGeom prst="rect">
            <a:avLst/>
          </a:prstGeom>
        </p:spPr>
      </p:pic>
    </p:spTree>
    <p:extLst>
      <p:ext uri="{BB962C8B-B14F-4D97-AF65-F5344CB8AC3E}">
        <p14:creationId xmlns:p14="http://schemas.microsoft.com/office/powerpoint/2010/main" val="13831761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990600" y="0"/>
            <a:ext cx="51054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6531429" y="1000025"/>
            <a:ext cx="5089071" cy="1621619"/>
          </a:xfrm>
        </p:spPr>
        <p:txBody>
          <a:bodyPr/>
          <a:lstStyle>
            <a:lvl1pPr>
              <a:defRPr sz="3600">
                <a:latin typeface="Px Grotesk Bold" panose="02060803030000020004" pitchFamily="18" charset="0"/>
              </a:defRPr>
            </a:lvl1pPr>
          </a:lstStyle>
          <a:p>
            <a:r>
              <a:rPr lang="en-US" dirty="0"/>
              <a:t>CLICK TO EDIT MASTER TITLE STYLE</a:t>
            </a:r>
          </a:p>
        </p:txBody>
      </p:sp>
      <p:sp>
        <p:nvSpPr>
          <p:cNvPr id="7" name="Text Box 2">
            <a:extLst>
              <a:ext uri="{FF2B5EF4-FFF2-40B4-BE49-F238E27FC236}">
                <a16:creationId xmlns:a16="http://schemas.microsoft.com/office/drawing/2014/main" id="{DFA2353A-6031-4FAD-AFAD-08484C0A95B1}"/>
              </a:ext>
            </a:extLst>
          </p:cNvPr>
          <p:cNvSpPr txBox="1">
            <a:spLocks noChangeArrowheads="1"/>
          </p:cNvSpPr>
          <p:nvPr userDrawn="1"/>
        </p:nvSpPr>
        <p:spPr bwMode="auto">
          <a:xfrm>
            <a:off x="1237359" y="6355882"/>
            <a:ext cx="4718958" cy="324485"/>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Digital Schoolhouse, 18a Blackbull Yard, 24-28 Hatton Wall, London EC1N 8JH.</a:t>
            </a:r>
            <a:b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b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Copyright © 2022 Digital Schoolhouse. All rights reserved.</a:t>
            </a:r>
            <a:endParaRPr lang="en-GB" sz="600" i="1"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endParaRPr>
          </a:p>
          <a:p>
            <a:pPr>
              <a:lnSpc>
                <a:spcPct val="107000"/>
              </a:lnSpc>
              <a:spcAft>
                <a:spcPts val="800"/>
              </a:spcAft>
            </a:pPr>
            <a:r>
              <a:rPr lang="en-GB" sz="1200" dirty="0">
                <a:solidFill>
                  <a:schemeClr val="tx1">
                    <a:lumMod val="25000"/>
                    <a:lumOff val="75000"/>
                  </a:schemeClr>
                </a:solidFill>
                <a:effectLst/>
                <a:latin typeface="Open Sans" panose="020B0606030504020204" pitchFamily="34" charset="0"/>
                <a:ea typeface="Open Sans" panose="020B0606030504020204" pitchFamily="34" charset="0"/>
                <a:cs typeface="Times New Roman" panose="02020603050405020304" pitchFamily="18" charset="0"/>
              </a:rPr>
              <a:t> </a:t>
            </a:r>
          </a:p>
        </p:txBody>
      </p:sp>
      <p:pic>
        <p:nvPicPr>
          <p:cNvPr id="8" name="Picture 7">
            <a:extLst>
              <a:ext uri="{FF2B5EF4-FFF2-40B4-BE49-F238E27FC236}">
                <a16:creationId xmlns:a16="http://schemas.microsoft.com/office/drawing/2014/main" id="{D7C8F99E-46C7-447E-8C37-9A6122FCAD29}"/>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99856" y="6024971"/>
            <a:ext cx="7392144" cy="833029"/>
          </a:xfrm>
          <a:prstGeom prst="rect">
            <a:avLst/>
          </a:prstGeom>
        </p:spPr>
      </p:pic>
    </p:spTree>
    <p:extLst>
      <p:ext uri="{BB962C8B-B14F-4D97-AF65-F5344CB8AC3E}">
        <p14:creationId xmlns:p14="http://schemas.microsoft.com/office/powerpoint/2010/main" val="1123987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Номер слайда 21"/>
          <p:cNvSpPr txBox="1">
            <a:spLocks/>
          </p:cNvSpPr>
          <p:nvPr userDrawn="1"/>
        </p:nvSpPr>
        <p:spPr>
          <a:xfrm>
            <a:off x="388273" y="65712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990600" y="0"/>
            <a:ext cx="3080468"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4" name="Text Box 2">
            <a:extLst>
              <a:ext uri="{FF2B5EF4-FFF2-40B4-BE49-F238E27FC236}">
                <a16:creationId xmlns:a16="http://schemas.microsoft.com/office/drawing/2014/main" id="{75D46023-07A3-49E9-82C7-5A16EA28107F}"/>
              </a:ext>
            </a:extLst>
          </p:cNvPr>
          <p:cNvSpPr txBox="1">
            <a:spLocks noChangeArrowheads="1"/>
          </p:cNvSpPr>
          <p:nvPr userDrawn="1"/>
        </p:nvSpPr>
        <p:spPr bwMode="auto">
          <a:xfrm>
            <a:off x="1237359" y="6355882"/>
            <a:ext cx="4718958" cy="324485"/>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Digital Schoolhouse, 18a Blackbull Yard, 24-28 Hatton Wall, London EC1N 8JH.</a:t>
            </a:r>
            <a:b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b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Copyright © 2022 Digital Schoolhouse. All rights reserved.</a:t>
            </a:r>
            <a:endParaRPr lang="en-GB" sz="600" i="1"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endParaRPr>
          </a:p>
          <a:p>
            <a:pPr>
              <a:lnSpc>
                <a:spcPct val="107000"/>
              </a:lnSpc>
              <a:spcAft>
                <a:spcPts val="800"/>
              </a:spcAft>
            </a:pPr>
            <a:r>
              <a:rPr lang="en-GB" sz="1200" dirty="0">
                <a:solidFill>
                  <a:schemeClr val="tx1">
                    <a:lumMod val="25000"/>
                    <a:lumOff val="75000"/>
                  </a:schemeClr>
                </a:solidFill>
                <a:effectLst/>
                <a:latin typeface="Open Sans" panose="020B0606030504020204" pitchFamily="34" charset="0"/>
                <a:ea typeface="Open Sans" panose="020B0606030504020204" pitchFamily="34" charset="0"/>
                <a:cs typeface="Times New Roman" panose="02020603050405020304" pitchFamily="18" charset="0"/>
              </a:rPr>
              <a:t> </a:t>
            </a:r>
          </a:p>
        </p:txBody>
      </p:sp>
      <p:pic>
        <p:nvPicPr>
          <p:cNvPr id="6" name="Picture 5">
            <a:extLst>
              <a:ext uri="{FF2B5EF4-FFF2-40B4-BE49-F238E27FC236}">
                <a16:creationId xmlns:a16="http://schemas.microsoft.com/office/drawing/2014/main" id="{F35CEE73-3315-4C69-A850-51E6AFD60278}"/>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99856" y="6024971"/>
            <a:ext cx="7392144" cy="833029"/>
          </a:xfrm>
          <a:prstGeom prst="rect">
            <a:avLst/>
          </a:prstGeom>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4" name="Picture Placeholder 4"/>
          <p:cNvSpPr>
            <a:spLocks noGrp="1"/>
          </p:cNvSpPr>
          <p:nvPr>
            <p:ph type="pic" sz="quarter" idx="11" hasCustomPrompt="1"/>
          </p:nvPr>
        </p:nvSpPr>
        <p:spPr>
          <a:xfrm>
            <a:off x="7086600" y="0"/>
            <a:ext cx="51054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Title 4"/>
          <p:cNvSpPr>
            <a:spLocks noGrp="1"/>
          </p:cNvSpPr>
          <p:nvPr>
            <p:ph type="title" hasCustomPrompt="1"/>
          </p:nvPr>
        </p:nvSpPr>
        <p:spPr>
          <a:xfrm>
            <a:off x="1866900" y="1000025"/>
            <a:ext cx="4229100" cy="1621619"/>
          </a:xfrm>
        </p:spPr>
        <p:txBody>
          <a:bodyPr/>
          <a:lstStyle>
            <a:lvl1pPr>
              <a:defRPr sz="3600">
                <a:latin typeface="Px Grotesk Bold" panose="02060803030000020004" pitchFamily="18" charset="0"/>
              </a:defRPr>
            </a:lvl1pPr>
          </a:lstStyle>
          <a:p>
            <a:r>
              <a:rPr lang="en-US" dirty="0"/>
              <a:t>CLICK TO EDIT MASTER TITLE STYLE</a:t>
            </a:r>
          </a:p>
        </p:txBody>
      </p:sp>
      <p:sp>
        <p:nvSpPr>
          <p:cNvPr id="6" name="Text Box 2">
            <a:extLst>
              <a:ext uri="{FF2B5EF4-FFF2-40B4-BE49-F238E27FC236}">
                <a16:creationId xmlns:a16="http://schemas.microsoft.com/office/drawing/2014/main" id="{B741A2AC-5F10-477D-AD05-B57B52697233}"/>
              </a:ext>
            </a:extLst>
          </p:cNvPr>
          <p:cNvSpPr txBox="1">
            <a:spLocks noChangeArrowheads="1"/>
          </p:cNvSpPr>
          <p:nvPr userDrawn="1"/>
        </p:nvSpPr>
        <p:spPr bwMode="auto">
          <a:xfrm>
            <a:off x="1237359" y="6355882"/>
            <a:ext cx="4718958" cy="324485"/>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Digital Schoolhouse, 18a Blackbull Yard, 24-28 Hatton Wall, London EC1N 8JH.</a:t>
            </a:r>
            <a:b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b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Copyright © 2022 Digital Schoolhouse. All rights reserved.</a:t>
            </a:r>
            <a:endParaRPr lang="en-GB" sz="600" i="1"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endParaRPr>
          </a:p>
          <a:p>
            <a:pPr>
              <a:lnSpc>
                <a:spcPct val="107000"/>
              </a:lnSpc>
              <a:spcAft>
                <a:spcPts val="800"/>
              </a:spcAft>
            </a:pPr>
            <a:r>
              <a:rPr lang="en-GB" sz="1200" dirty="0">
                <a:solidFill>
                  <a:schemeClr val="tx1">
                    <a:lumMod val="25000"/>
                    <a:lumOff val="75000"/>
                  </a:schemeClr>
                </a:solidFill>
                <a:effectLst/>
                <a:latin typeface="Open Sans" panose="020B0606030504020204" pitchFamily="34" charset="0"/>
                <a:ea typeface="Open Sans" panose="020B0606030504020204" pitchFamily="34" charset="0"/>
                <a:cs typeface="Times New Roman" panose="02020603050405020304" pitchFamily="18" charset="0"/>
              </a:rPr>
              <a:t> </a:t>
            </a:r>
          </a:p>
        </p:txBody>
      </p:sp>
      <p:pic>
        <p:nvPicPr>
          <p:cNvPr id="7" name="Picture 6">
            <a:extLst>
              <a:ext uri="{FF2B5EF4-FFF2-40B4-BE49-F238E27FC236}">
                <a16:creationId xmlns:a16="http://schemas.microsoft.com/office/drawing/2014/main" id="{094FAEF4-359C-44AD-9D0E-3FCE7E927268}"/>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99856" y="6024971"/>
            <a:ext cx="7392144" cy="833029"/>
          </a:xfrm>
          <a:prstGeom prst="rect">
            <a:avLst/>
          </a:prstGeom>
        </p:spPr>
      </p:pic>
    </p:spTree>
    <p:extLst>
      <p:ext uri="{BB962C8B-B14F-4D97-AF65-F5344CB8AC3E}">
        <p14:creationId xmlns:p14="http://schemas.microsoft.com/office/powerpoint/2010/main" val="17128185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4" name="Picture Placeholder 4"/>
          <p:cNvSpPr>
            <a:spLocks noGrp="1"/>
          </p:cNvSpPr>
          <p:nvPr>
            <p:ph type="pic" sz="quarter" idx="11" hasCustomPrompt="1"/>
          </p:nvPr>
        </p:nvSpPr>
        <p:spPr>
          <a:xfrm>
            <a:off x="7086600" y="0"/>
            <a:ext cx="51054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1866900" y="2618190"/>
            <a:ext cx="4229100" cy="1621619"/>
          </a:xfrm>
        </p:spPr>
        <p:txBody>
          <a:bodyPr/>
          <a:lstStyle>
            <a:lvl1pPr>
              <a:defRPr sz="3600">
                <a:latin typeface="Px Grotesk Bold" panose="02060803030000020004" pitchFamily="18" charset="0"/>
              </a:defRPr>
            </a:lvl1pPr>
          </a:lstStyle>
          <a:p>
            <a:r>
              <a:rPr lang="en-US" dirty="0"/>
              <a:t>CLICK TO EDIT MASTER TITLE STYLE</a:t>
            </a:r>
          </a:p>
        </p:txBody>
      </p:sp>
      <p:sp>
        <p:nvSpPr>
          <p:cNvPr id="5" name="Text Box 2">
            <a:extLst>
              <a:ext uri="{FF2B5EF4-FFF2-40B4-BE49-F238E27FC236}">
                <a16:creationId xmlns:a16="http://schemas.microsoft.com/office/drawing/2014/main" id="{D34D1F11-0AE7-4198-80D5-8A1B63319E71}"/>
              </a:ext>
            </a:extLst>
          </p:cNvPr>
          <p:cNvSpPr txBox="1">
            <a:spLocks noChangeArrowheads="1"/>
          </p:cNvSpPr>
          <p:nvPr userDrawn="1"/>
        </p:nvSpPr>
        <p:spPr bwMode="auto">
          <a:xfrm>
            <a:off x="1237359" y="6355882"/>
            <a:ext cx="4718958" cy="324485"/>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Digital Schoolhouse, 18a Blackbull Yard, 24-28 Hatton Wall, London EC1N 8JH.</a:t>
            </a:r>
            <a:b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b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Copyright © 2022 Digital Schoolhouse. All rights reserved.</a:t>
            </a:r>
            <a:endParaRPr lang="en-GB" sz="600" i="1"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endParaRPr>
          </a:p>
          <a:p>
            <a:pPr>
              <a:lnSpc>
                <a:spcPct val="107000"/>
              </a:lnSpc>
              <a:spcAft>
                <a:spcPts val="800"/>
              </a:spcAft>
            </a:pPr>
            <a:r>
              <a:rPr lang="en-GB" sz="1200" dirty="0">
                <a:solidFill>
                  <a:schemeClr val="tx1">
                    <a:lumMod val="25000"/>
                    <a:lumOff val="75000"/>
                  </a:schemeClr>
                </a:solidFill>
                <a:effectLst/>
                <a:latin typeface="Open Sans" panose="020B0606030504020204" pitchFamily="34" charset="0"/>
                <a:ea typeface="Open Sans" panose="020B0606030504020204" pitchFamily="34" charset="0"/>
                <a:cs typeface="Times New Roman" panose="02020603050405020304" pitchFamily="18" charset="0"/>
              </a:rPr>
              <a:t> </a:t>
            </a:r>
          </a:p>
        </p:txBody>
      </p:sp>
      <p:pic>
        <p:nvPicPr>
          <p:cNvPr id="7" name="Picture 6">
            <a:extLst>
              <a:ext uri="{FF2B5EF4-FFF2-40B4-BE49-F238E27FC236}">
                <a16:creationId xmlns:a16="http://schemas.microsoft.com/office/drawing/2014/main" id="{098C4BA9-D52D-45F3-B1AE-7C04192F2886}"/>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99856" y="6024971"/>
            <a:ext cx="7392144" cy="833029"/>
          </a:xfrm>
          <a:prstGeom prst="rect">
            <a:avLst/>
          </a:prstGeom>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6" name="Picture Placeholder 4"/>
          <p:cNvSpPr>
            <a:spLocks noGrp="1"/>
          </p:cNvSpPr>
          <p:nvPr>
            <p:ph type="pic" sz="quarter" idx="11" hasCustomPrompt="1"/>
          </p:nvPr>
        </p:nvSpPr>
        <p:spPr>
          <a:xfrm>
            <a:off x="3699328" y="1181100"/>
            <a:ext cx="4793343" cy="56769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Title 4"/>
          <p:cNvSpPr>
            <a:spLocks noGrp="1"/>
          </p:cNvSpPr>
          <p:nvPr>
            <p:ph type="title" hasCustomPrompt="1"/>
          </p:nvPr>
        </p:nvSpPr>
        <p:spPr>
          <a:xfrm>
            <a:off x="1866900" y="1767466"/>
            <a:ext cx="4229100" cy="1857123"/>
          </a:xfrm>
        </p:spPr>
        <p:txBody>
          <a:bodyPr/>
          <a:lstStyle>
            <a:lvl1pPr>
              <a:defRPr>
                <a:latin typeface="Px Grotesk Bold" panose="02060803030000020004" pitchFamily="18" charset="0"/>
              </a:defRPr>
            </a:lvl1pPr>
          </a:lstStyle>
          <a:p>
            <a:r>
              <a:rPr lang="en-US" dirty="0"/>
              <a:t>CLICK TO EDIT MASTER TITLE STYLE</a:t>
            </a:r>
          </a:p>
        </p:txBody>
      </p:sp>
      <p:sp>
        <p:nvSpPr>
          <p:cNvPr id="8" name="Picture Placeholder 4"/>
          <p:cNvSpPr>
            <a:spLocks noGrp="1"/>
          </p:cNvSpPr>
          <p:nvPr>
            <p:ph type="pic" sz="quarter" idx="13" hasCustomPrompt="1"/>
          </p:nvPr>
        </p:nvSpPr>
        <p:spPr>
          <a:xfrm>
            <a:off x="9927771" y="1848660"/>
            <a:ext cx="2264228" cy="243305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9" name="Picture Placeholder 4"/>
          <p:cNvSpPr>
            <a:spLocks noGrp="1"/>
          </p:cNvSpPr>
          <p:nvPr>
            <p:ph type="pic" sz="quarter" idx="14" hasCustomPrompt="1"/>
          </p:nvPr>
        </p:nvSpPr>
        <p:spPr>
          <a:xfrm>
            <a:off x="7531100" y="1848660"/>
            <a:ext cx="2264228" cy="243305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Text Box 2">
            <a:extLst>
              <a:ext uri="{FF2B5EF4-FFF2-40B4-BE49-F238E27FC236}">
                <a16:creationId xmlns:a16="http://schemas.microsoft.com/office/drawing/2014/main" id="{E4232446-2724-4B06-80F9-5CCF6B164C71}"/>
              </a:ext>
            </a:extLst>
          </p:cNvPr>
          <p:cNvSpPr txBox="1">
            <a:spLocks noChangeArrowheads="1"/>
          </p:cNvSpPr>
          <p:nvPr userDrawn="1"/>
        </p:nvSpPr>
        <p:spPr bwMode="auto">
          <a:xfrm>
            <a:off x="1237359" y="6355882"/>
            <a:ext cx="4718958" cy="324485"/>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Digital Schoolhouse, 18a Blackbull Yard, 24-28 Hatton Wall, London EC1N 8JH.</a:t>
            </a:r>
            <a:b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b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Copyright © 2022 Digital Schoolhouse. All rights reserved.</a:t>
            </a:r>
            <a:endParaRPr lang="en-GB" sz="600" i="1"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endParaRPr>
          </a:p>
          <a:p>
            <a:pPr>
              <a:lnSpc>
                <a:spcPct val="107000"/>
              </a:lnSpc>
              <a:spcAft>
                <a:spcPts val="800"/>
              </a:spcAft>
            </a:pPr>
            <a:r>
              <a:rPr lang="en-GB" sz="1200" dirty="0">
                <a:solidFill>
                  <a:schemeClr val="tx1">
                    <a:lumMod val="25000"/>
                    <a:lumOff val="75000"/>
                  </a:schemeClr>
                </a:solidFill>
                <a:effectLst/>
                <a:latin typeface="Open Sans" panose="020B0606030504020204" pitchFamily="34" charset="0"/>
                <a:ea typeface="Open Sans" panose="020B0606030504020204" pitchFamily="34" charset="0"/>
                <a:cs typeface="Times New Roman" panose="02020603050405020304" pitchFamily="18" charset="0"/>
              </a:rPr>
              <a:t> </a:t>
            </a:r>
          </a:p>
        </p:txBody>
      </p:sp>
      <p:pic>
        <p:nvPicPr>
          <p:cNvPr id="10" name="Picture 9">
            <a:extLst>
              <a:ext uri="{FF2B5EF4-FFF2-40B4-BE49-F238E27FC236}">
                <a16:creationId xmlns:a16="http://schemas.microsoft.com/office/drawing/2014/main" id="{695D5F86-FBB2-4FDA-9DC0-36B787074685}"/>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99856" y="6024971"/>
            <a:ext cx="7392144" cy="833029"/>
          </a:xfrm>
          <a:prstGeom prst="rect">
            <a:avLst/>
          </a:prstGeom>
        </p:spPr>
      </p:pic>
    </p:spTree>
    <p:extLst>
      <p:ext uri="{BB962C8B-B14F-4D97-AF65-F5344CB8AC3E}">
        <p14:creationId xmlns:p14="http://schemas.microsoft.com/office/powerpoint/2010/main" val="14328127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7" hasCustomPrompt="1"/>
          </p:nvPr>
        </p:nvSpPr>
        <p:spPr>
          <a:xfrm>
            <a:off x="1866901" y="1181100"/>
            <a:ext cx="1406070" cy="1406070"/>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Oval 5"/>
          <p:cNvSpPr/>
          <p:nvPr userDrawn="1"/>
        </p:nvSpPr>
        <p:spPr>
          <a:xfrm>
            <a:off x="1448707" y="762906"/>
            <a:ext cx="2242457" cy="2242457"/>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535471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1000025"/>
            <a:ext cx="4229100" cy="1621619"/>
          </a:xfrm>
        </p:spPr>
        <p:txBody>
          <a:bodyPr/>
          <a:lstStyle>
            <a:lvl1pPr>
              <a:defRPr sz="3600">
                <a:latin typeface="Px Grotesk Bold" panose="02060803030000020004" pitchFamily="18" charset="0"/>
              </a:defRPr>
            </a:lvl1pPr>
          </a:lstStyle>
          <a:p>
            <a:r>
              <a:rPr lang="en-US" dirty="0"/>
              <a:t>CLICK TO EDIT MASTER TITLE STYLE</a:t>
            </a:r>
          </a:p>
        </p:txBody>
      </p:sp>
      <p:sp>
        <p:nvSpPr>
          <p:cNvPr id="6" name="Picture Placeholder 4"/>
          <p:cNvSpPr>
            <a:spLocks noGrp="1"/>
          </p:cNvSpPr>
          <p:nvPr>
            <p:ph type="pic" sz="quarter" idx="11" hasCustomPrompt="1"/>
          </p:nvPr>
        </p:nvSpPr>
        <p:spPr>
          <a:xfrm>
            <a:off x="0" y="2358570"/>
            <a:ext cx="12192000" cy="449942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20603505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1000025"/>
            <a:ext cx="4229100" cy="1621619"/>
          </a:xfrm>
        </p:spPr>
        <p:txBody>
          <a:bodyPr/>
          <a:lstStyle>
            <a:lvl1pPr>
              <a:defRPr sz="3600">
                <a:latin typeface="Px Grotesk Bold" panose="02060803030000020004" pitchFamily="18" charset="0"/>
              </a:defRPr>
            </a:lvl1pPr>
          </a:lstStyle>
          <a:p>
            <a:r>
              <a:rPr lang="en-US" dirty="0"/>
              <a:t>CLICK TO EDIT MASTER TITLE STYLE</a:t>
            </a:r>
          </a:p>
        </p:txBody>
      </p:sp>
      <p:sp>
        <p:nvSpPr>
          <p:cNvPr id="10" name="Picture Placeholder 4"/>
          <p:cNvSpPr>
            <a:spLocks noGrp="1"/>
          </p:cNvSpPr>
          <p:nvPr>
            <p:ph type="pic" sz="quarter" idx="17" hasCustomPrompt="1"/>
          </p:nvPr>
        </p:nvSpPr>
        <p:spPr>
          <a:xfrm>
            <a:off x="1866901"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1" name="Picture Placeholder 4"/>
          <p:cNvSpPr>
            <a:spLocks noGrp="1"/>
          </p:cNvSpPr>
          <p:nvPr>
            <p:ph type="pic" sz="quarter" idx="18" hasCustomPrompt="1"/>
          </p:nvPr>
        </p:nvSpPr>
        <p:spPr>
          <a:xfrm>
            <a:off x="3943351"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2" name="Picture Placeholder 4"/>
          <p:cNvSpPr>
            <a:spLocks noGrp="1"/>
          </p:cNvSpPr>
          <p:nvPr>
            <p:ph type="pic" sz="quarter" idx="19" hasCustomPrompt="1"/>
          </p:nvPr>
        </p:nvSpPr>
        <p:spPr>
          <a:xfrm>
            <a:off x="6019801"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3" name="Picture Placeholder 4"/>
          <p:cNvSpPr>
            <a:spLocks noGrp="1"/>
          </p:cNvSpPr>
          <p:nvPr>
            <p:ph type="pic" sz="quarter" idx="20" hasCustomPrompt="1"/>
          </p:nvPr>
        </p:nvSpPr>
        <p:spPr>
          <a:xfrm>
            <a:off x="8096251"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4" name="Picture Placeholder 4"/>
          <p:cNvSpPr>
            <a:spLocks noGrp="1"/>
          </p:cNvSpPr>
          <p:nvPr>
            <p:ph type="pic" sz="quarter" idx="21" hasCustomPrompt="1"/>
          </p:nvPr>
        </p:nvSpPr>
        <p:spPr>
          <a:xfrm>
            <a:off x="10172700"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5" name="Picture Placeholder 4"/>
          <p:cNvSpPr>
            <a:spLocks noGrp="1"/>
          </p:cNvSpPr>
          <p:nvPr>
            <p:ph type="pic" sz="quarter" idx="22" hasCustomPrompt="1"/>
          </p:nvPr>
        </p:nvSpPr>
        <p:spPr>
          <a:xfrm>
            <a:off x="1866901"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6" name="Picture Placeholder 4"/>
          <p:cNvSpPr>
            <a:spLocks noGrp="1"/>
          </p:cNvSpPr>
          <p:nvPr>
            <p:ph type="pic" sz="quarter" idx="23" hasCustomPrompt="1"/>
          </p:nvPr>
        </p:nvSpPr>
        <p:spPr>
          <a:xfrm>
            <a:off x="3943351"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7" name="Picture Placeholder 4"/>
          <p:cNvSpPr>
            <a:spLocks noGrp="1"/>
          </p:cNvSpPr>
          <p:nvPr>
            <p:ph type="pic" sz="quarter" idx="24" hasCustomPrompt="1"/>
          </p:nvPr>
        </p:nvSpPr>
        <p:spPr>
          <a:xfrm>
            <a:off x="6019801"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8" name="Picture Placeholder 4"/>
          <p:cNvSpPr>
            <a:spLocks noGrp="1"/>
          </p:cNvSpPr>
          <p:nvPr>
            <p:ph type="pic" sz="quarter" idx="25" hasCustomPrompt="1"/>
          </p:nvPr>
        </p:nvSpPr>
        <p:spPr>
          <a:xfrm>
            <a:off x="8096251"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9" name="Picture Placeholder 4"/>
          <p:cNvSpPr>
            <a:spLocks noGrp="1"/>
          </p:cNvSpPr>
          <p:nvPr>
            <p:ph type="pic" sz="quarter" idx="26" hasCustomPrompt="1"/>
          </p:nvPr>
        </p:nvSpPr>
        <p:spPr>
          <a:xfrm>
            <a:off x="10172700"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0" name="Text Box 2">
            <a:extLst>
              <a:ext uri="{FF2B5EF4-FFF2-40B4-BE49-F238E27FC236}">
                <a16:creationId xmlns:a16="http://schemas.microsoft.com/office/drawing/2014/main" id="{D1063D22-0515-40D0-93C6-2B88C473A5E3}"/>
              </a:ext>
            </a:extLst>
          </p:cNvPr>
          <p:cNvSpPr txBox="1">
            <a:spLocks noChangeArrowheads="1"/>
          </p:cNvSpPr>
          <p:nvPr userDrawn="1"/>
        </p:nvSpPr>
        <p:spPr bwMode="auto">
          <a:xfrm>
            <a:off x="1237359" y="6355882"/>
            <a:ext cx="4718958" cy="324485"/>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Digital Schoolhouse, 18a Blackbull Yard, 24-28 Hatton Wall, London EC1N 8JH.</a:t>
            </a:r>
            <a:b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b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Copyright © 2022 Digital Schoolhouse. All rights reserved.</a:t>
            </a:r>
            <a:endParaRPr lang="en-GB" sz="600" i="1"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endParaRPr>
          </a:p>
          <a:p>
            <a:pPr>
              <a:lnSpc>
                <a:spcPct val="107000"/>
              </a:lnSpc>
              <a:spcAft>
                <a:spcPts val="800"/>
              </a:spcAft>
            </a:pPr>
            <a:r>
              <a:rPr lang="en-GB" sz="1200" dirty="0">
                <a:solidFill>
                  <a:schemeClr val="tx1">
                    <a:lumMod val="25000"/>
                    <a:lumOff val="75000"/>
                  </a:schemeClr>
                </a:solidFill>
                <a:effectLst/>
                <a:latin typeface="Open Sans" panose="020B0606030504020204" pitchFamily="34" charset="0"/>
                <a:ea typeface="Open Sans" panose="020B0606030504020204" pitchFamily="34" charset="0"/>
                <a:cs typeface="Times New Roman" panose="02020603050405020304" pitchFamily="18" charset="0"/>
              </a:rPr>
              <a:t> </a:t>
            </a:r>
          </a:p>
        </p:txBody>
      </p:sp>
      <p:pic>
        <p:nvPicPr>
          <p:cNvPr id="21" name="Picture 20">
            <a:extLst>
              <a:ext uri="{FF2B5EF4-FFF2-40B4-BE49-F238E27FC236}">
                <a16:creationId xmlns:a16="http://schemas.microsoft.com/office/drawing/2014/main" id="{DDA99B4A-F612-4C1E-9A59-80D357F9659D}"/>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99856" y="6024971"/>
            <a:ext cx="7392144" cy="833029"/>
          </a:xfrm>
          <a:prstGeom prst="rect">
            <a:avLst/>
          </a:prstGeom>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1000025"/>
            <a:ext cx="4229100" cy="1621619"/>
          </a:xfrm>
        </p:spPr>
        <p:txBody>
          <a:bodyPr/>
          <a:lstStyle>
            <a:lvl1pPr>
              <a:defRPr sz="3600">
                <a:latin typeface="Px Grotesk Bold" panose="02060803030000020004" pitchFamily="18" charset="0"/>
              </a:defRPr>
            </a:lvl1pPr>
          </a:lstStyle>
          <a:p>
            <a:r>
              <a:rPr lang="en-US" dirty="0"/>
              <a:t>CLICK TO EDIT MASTER TITLE STYLE</a:t>
            </a:r>
          </a:p>
        </p:txBody>
      </p:sp>
      <p:sp>
        <p:nvSpPr>
          <p:cNvPr id="10" name="Picture Placeholder 4"/>
          <p:cNvSpPr>
            <a:spLocks noGrp="1"/>
          </p:cNvSpPr>
          <p:nvPr>
            <p:ph type="pic" sz="quarter" idx="17" hasCustomPrompt="1"/>
          </p:nvPr>
        </p:nvSpPr>
        <p:spPr>
          <a:xfrm>
            <a:off x="186690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1" name="Picture Placeholder 4"/>
          <p:cNvSpPr>
            <a:spLocks noGrp="1"/>
          </p:cNvSpPr>
          <p:nvPr>
            <p:ph type="pic" sz="quarter" idx="18" hasCustomPrompt="1"/>
          </p:nvPr>
        </p:nvSpPr>
        <p:spPr>
          <a:xfrm>
            <a:off x="394335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2" name="Picture Placeholder 4"/>
          <p:cNvSpPr>
            <a:spLocks noGrp="1"/>
          </p:cNvSpPr>
          <p:nvPr>
            <p:ph type="pic" sz="quarter" idx="19" hasCustomPrompt="1"/>
          </p:nvPr>
        </p:nvSpPr>
        <p:spPr>
          <a:xfrm>
            <a:off x="601980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3" name="Picture Placeholder 4"/>
          <p:cNvSpPr>
            <a:spLocks noGrp="1"/>
          </p:cNvSpPr>
          <p:nvPr>
            <p:ph type="pic" sz="quarter" idx="20" hasCustomPrompt="1"/>
          </p:nvPr>
        </p:nvSpPr>
        <p:spPr>
          <a:xfrm>
            <a:off x="809625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4" name="Picture Placeholder 4"/>
          <p:cNvSpPr>
            <a:spLocks noGrp="1"/>
          </p:cNvSpPr>
          <p:nvPr>
            <p:ph type="pic" sz="quarter" idx="21" hasCustomPrompt="1"/>
          </p:nvPr>
        </p:nvSpPr>
        <p:spPr>
          <a:xfrm>
            <a:off x="10172700"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9" name="Text Box 2">
            <a:extLst>
              <a:ext uri="{FF2B5EF4-FFF2-40B4-BE49-F238E27FC236}">
                <a16:creationId xmlns:a16="http://schemas.microsoft.com/office/drawing/2014/main" id="{7D5815A0-0317-46AE-9C76-803B6A364507}"/>
              </a:ext>
            </a:extLst>
          </p:cNvPr>
          <p:cNvSpPr txBox="1">
            <a:spLocks noChangeArrowheads="1"/>
          </p:cNvSpPr>
          <p:nvPr userDrawn="1"/>
        </p:nvSpPr>
        <p:spPr bwMode="auto">
          <a:xfrm>
            <a:off x="1237359" y="6355882"/>
            <a:ext cx="4718958" cy="324485"/>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Digital Schoolhouse, 18a Blackbull Yard, 24-28 Hatton Wall, London EC1N 8JH.</a:t>
            </a:r>
            <a:b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b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Copyright © 2022 Digital Schoolhouse. All rights reserved.</a:t>
            </a:r>
            <a:endParaRPr lang="en-GB" sz="600" i="1"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endParaRPr>
          </a:p>
          <a:p>
            <a:pPr>
              <a:lnSpc>
                <a:spcPct val="107000"/>
              </a:lnSpc>
              <a:spcAft>
                <a:spcPts val="800"/>
              </a:spcAft>
            </a:pPr>
            <a:r>
              <a:rPr lang="en-GB" sz="1200" dirty="0">
                <a:solidFill>
                  <a:schemeClr val="tx1">
                    <a:lumMod val="25000"/>
                    <a:lumOff val="75000"/>
                  </a:schemeClr>
                </a:solidFill>
                <a:effectLst/>
                <a:latin typeface="Open Sans" panose="020B0606030504020204" pitchFamily="34" charset="0"/>
                <a:ea typeface="Open Sans" panose="020B0606030504020204" pitchFamily="34" charset="0"/>
                <a:cs typeface="Times New Roman" panose="02020603050405020304" pitchFamily="18" charset="0"/>
              </a:rPr>
              <a:t> </a:t>
            </a:r>
          </a:p>
        </p:txBody>
      </p:sp>
      <p:pic>
        <p:nvPicPr>
          <p:cNvPr id="15" name="Picture 14">
            <a:extLst>
              <a:ext uri="{FF2B5EF4-FFF2-40B4-BE49-F238E27FC236}">
                <a16:creationId xmlns:a16="http://schemas.microsoft.com/office/drawing/2014/main" id="{E2CFE86D-77C4-4F9D-B564-DD8337B14311}"/>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99856" y="6024971"/>
            <a:ext cx="7392144" cy="833029"/>
          </a:xfrm>
          <a:prstGeom prst="rect">
            <a:avLst/>
          </a:prstGeom>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7647281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1694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Номер слайда 21"/>
          <p:cNvSpPr txBox="1">
            <a:spLocks/>
          </p:cNvSpPr>
          <p:nvPr userDrawn="1"/>
        </p:nvSpPr>
        <p:spPr>
          <a:xfrm>
            <a:off x="388273" y="65712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pPr/>
              <a:t>‹#›</a:t>
            </a:fld>
            <a:endParaRPr lang="en-US" dirty="0"/>
          </a:p>
        </p:txBody>
      </p:sp>
      <p:sp>
        <p:nvSpPr>
          <p:cNvPr id="6" name="Title 4"/>
          <p:cNvSpPr>
            <a:spLocks noGrp="1"/>
          </p:cNvSpPr>
          <p:nvPr>
            <p:ph type="title" hasCustomPrompt="1"/>
          </p:nvPr>
        </p:nvSpPr>
        <p:spPr>
          <a:xfrm>
            <a:off x="1866899" y="4517240"/>
            <a:ext cx="8046357" cy="2438731"/>
          </a:xfrm>
        </p:spPr>
        <p:txBody>
          <a:bodyPr/>
          <a:lstStyle>
            <a:lvl1pPr>
              <a:defRPr sz="5400"/>
            </a:lvl1pPr>
          </a:lstStyle>
          <a:p>
            <a:r>
              <a:rPr lang="en-US" dirty="0"/>
              <a:t>CLICK TO EDIT MASTER TITLE STYLE</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1" i="0">
                <a:latin typeface="Circular Black" charset="0"/>
                <a:ea typeface="Circular Black" charset="0"/>
                <a:cs typeface="Circular Black"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11092389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1" i="0">
                <a:latin typeface="Circular Black" charset="0"/>
                <a:ea typeface="Circular Black" charset="0"/>
                <a:cs typeface="Circular Black" charset="0"/>
              </a:defRPr>
            </a:lvl1pPr>
          </a:lstStyle>
          <a:p>
            <a:fld id="{D8D877B3-D348-4611-9BDB-C5374591D951}" type="slidenum">
              <a:rPr lang="en-US" smtClean="0"/>
              <a:pPr/>
              <a:t>‹#›</a:t>
            </a:fld>
            <a:endParaRPr lang="en-US" dirty="0"/>
          </a:p>
        </p:txBody>
      </p:sp>
      <p:sp>
        <p:nvSpPr>
          <p:cNvPr id="4" name="Text Box 2">
            <a:extLst>
              <a:ext uri="{FF2B5EF4-FFF2-40B4-BE49-F238E27FC236}">
                <a16:creationId xmlns:a16="http://schemas.microsoft.com/office/drawing/2014/main" id="{8B3E1C5F-7FEF-45EF-AD60-6F284D2C1313}"/>
              </a:ext>
            </a:extLst>
          </p:cNvPr>
          <p:cNvSpPr txBox="1">
            <a:spLocks noChangeArrowheads="1"/>
          </p:cNvSpPr>
          <p:nvPr userDrawn="1"/>
        </p:nvSpPr>
        <p:spPr bwMode="auto">
          <a:xfrm>
            <a:off x="1237359" y="6355882"/>
            <a:ext cx="4718958" cy="324485"/>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Digital Schoolhouse, 18a Blackbull Yard, 24-28 Hatton Wall, London EC1N 8JH.</a:t>
            </a:r>
            <a:b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b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Copyright © 2022 Digital Schoolhouse. All rights reserved.</a:t>
            </a:r>
            <a:endParaRPr lang="en-GB" sz="600" i="1"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endParaRPr>
          </a:p>
          <a:p>
            <a:pPr>
              <a:lnSpc>
                <a:spcPct val="107000"/>
              </a:lnSpc>
              <a:spcAft>
                <a:spcPts val="800"/>
              </a:spcAft>
            </a:pPr>
            <a:r>
              <a:rPr lang="en-GB" sz="1200" dirty="0">
                <a:solidFill>
                  <a:schemeClr val="tx1">
                    <a:lumMod val="25000"/>
                    <a:lumOff val="75000"/>
                  </a:schemeClr>
                </a:solidFill>
                <a:effectLst/>
                <a:latin typeface="Open Sans" panose="020B0606030504020204" pitchFamily="34" charset="0"/>
                <a:ea typeface="Open Sans" panose="020B0606030504020204" pitchFamily="34" charset="0"/>
                <a:cs typeface="Times New Roman" panose="02020603050405020304" pitchFamily="18" charset="0"/>
              </a:rPr>
              <a:t> </a:t>
            </a:r>
          </a:p>
        </p:txBody>
      </p:sp>
      <p:pic>
        <p:nvPicPr>
          <p:cNvPr id="5" name="Picture 4">
            <a:extLst>
              <a:ext uri="{FF2B5EF4-FFF2-40B4-BE49-F238E27FC236}">
                <a16:creationId xmlns:a16="http://schemas.microsoft.com/office/drawing/2014/main" id="{4DB4AAC3-D364-43DA-A69C-39A448FB2A4A}"/>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99856" y="6024971"/>
            <a:ext cx="7392144" cy="833029"/>
          </a:xfrm>
          <a:prstGeom prst="rect">
            <a:avLst/>
          </a:prstGeom>
        </p:spPr>
      </p:pic>
    </p:spTree>
    <p:extLst>
      <p:ext uri="{BB962C8B-B14F-4D97-AF65-F5344CB8AC3E}">
        <p14:creationId xmlns:p14="http://schemas.microsoft.com/office/powerpoint/2010/main" val="27339399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pic>
        <p:nvPicPr>
          <p:cNvPr id="5" name="Picture 4" descr="A person looking at a computer&#10;&#10;Description automatically generated with low confidence">
            <a:extLst>
              <a:ext uri="{FF2B5EF4-FFF2-40B4-BE49-F238E27FC236}">
                <a16:creationId xmlns:a16="http://schemas.microsoft.com/office/drawing/2014/main" id="{41842586-49CD-498B-B5A2-0484232131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789376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10352049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1866899" y="4517240"/>
            <a:ext cx="8046357" cy="2438731"/>
          </a:xfrm>
        </p:spPr>
        <p:txBody>
          <a:bodyPr/>
          <a:lstStyle>
            <a:lvl1pPr>
              <a:defRPr sz="5400"/>
            </a:lvl1pPr>
          </a:lstStyle>
          <a:p>
            <a:r>
              <a:rPr lang="en-US" dirty="0"/>
              <a:t>CLICK TO EDIT MASTER TITLE STYLE</a:t>
            </a:r>
          </a:p>
        </p:txBody>
      </p:sp>
      <p:sp>
        <p:nvSpPr>
          <p:cNvPr id="7" name="Slide Number Placeholder 2">
            <a:extLst>
              <a:ext uri="{FF2B5EF4-FFF2-40B4-BE49-F238E27FC236}">
                <a16:creationId xmlns:a16="http://schemas.microsoft.com/office/drawing/2014/main" id="{EF6B583B-BC60-42A2-9AF0-EE84C061F38C}"/>
              </a:ext>
            </a:extLst>
          </p:cNvPr>
          <p:cNvSpPr txBox="1">
            <a:spLocks/>
          </p:cNvSpPr>
          <p:nvPr userDrawn="1"/>
        </p:nvSpPr>
        <p:spPr>
          <a:xfrm>
            <a:off x="388273" y="65712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1" i="0" kern="1200">
                <a:solidFill>
                  <a:schemeClr val="tx1">
                    <a:alpha val="70000"/>
                  </a:schemeClr>
                </a:solidFill>
                <a:latin typeface="Px Grotesk Screen" panose="02060903030000020004" pitchFamily="18" charset="0"/>
                <a:ea typeface="Px Grotesk Screen" panose="02060903030000020004" pitchFamily="18" charset="0"/>
                <a:cs typeface="Px Grotesk Screen" panose="02060903030000020004" pitchFamily="18"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31542081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Номер слайда 21"/>
          <p:cNvSpPr txBox="1">
            <a:spLocks/>
          </p:cNvSpPr>
          <p:nvPr userDrawn="1"/>
        </p:nvSpPr>
        <p:spPr>
          <a:xfrm>
            <a:off x="235873"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latin typeface="Px Grotesk Screen" panose="02060903030000020004" pitchFamily="18" charset="0"/>
              </a:rPr>
              <a:pPr/>
              <a:t>‹#›</a:t>
            </a:fld>
            <a:endParaRPr lang="en-US" dirty="0">
              <a:latin typeface="Px Grotesk Screen" panose="02060903030000020004" pitchFamily="18" charset="0"/>
            </a:endParaRPr>
          </a:p>
        </p:txBody>
      </p:sp>
      <p:cxnSp>
        <p:nvCxnSpPr>
          <p:cNvPr id="6" name="Straight Connector 5"/>
          <p:cNvCxnSpPr/>
          <p:nvPr userDrawn="1"/>
        </p:nvCxnSpPr>
        <p:spPr>
          <a:xfrm>
            <a:off x="985480" y="0"/>
            <a:ext cx="0" cy="685800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468887"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516593"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9" name="Title 4"/>
          <p:cNvSpPr>
            <a:spLocks noGrp="1"/>
          </p:cNvSpPr>
          <p:nvPr>
            <p:ph type="title" hasCustomPrompt="1"/>
          </p:nvPr>
        </p:nvSpPr>
        <p:spPr>
          <a:xfrm>
            <a:off x="1866900" y="996124"/>
            <a:ext cx="4229100" cy="1621619"/>
          </a:xfrm>
        </p:spPr>
        <p:txBody>
          <a:bodyPr/>
          <a:lstStyle>
            <a:lvl1pPr>
              <a:defRPr sz="3600"/>
            </a:lvl1pPr>
          </a:lstStyle>
          <a:p>
            <a:r>
              <a:rPr lang="en-US" dirty="0"/>
              <a:t>CLICK TO EDIT MASTER TITLE STYLE</a:t>
            </a:r>
          </a:p>
        </p:txBody>
      </p:sp>
    </p:spTree>
    <p:extLst>
      <p:ext uri="{BB962C8B-B14F-4D97-AF65-F5344CB8AC3E}">
        <p14:creationId xmlns:p14="http://schemas.microsoft.com/office/powerpoint/2010/main" val="38305696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Номер слайда 21"/>
          <p:cNvSpPr txBox="1">
            <a:spLocks/>
          </p:cNvSpPr>
          <p:nvPr userDrawn="1"/>
        </p:nvSpPr>
        <p:spPr>
          <a:xfrm>
            <a:off x="235873"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solidFill>
                  <a:schemeClr val="bg1">
                    <a:alpha val="70000"/>
                  </a:schemeClr>
                </a:solidFill>
              </a:rPr>
              <a:pPr/>
              <a:t>‹#›</a:t>
            </a:fld>
            <a:endParaRPr lang="en-US" dirty="0">
              <a:solidFill>
                <a:schemeClr val="bg1">
                  <a:alpha val="70000"/>
                </a:schemeClr>
              </a:solidFill>
            </a:endParaRPr>
          </a:p>
        </p:txBody>
      </p:sp>
      <p:cxnSp>
        <p:nvCxnSpPr>
          <p:cNvPr id="6" name="Straight Connector 5"/>
          <p:cNvCxnSpPr/>
          <p:nvPr userDrawn="1"/>
        </p:nvCxnSpPr>
        <p:spPr>
          <a:xfrm>
            <a:off x="985480" y="0"/>
            <a:ext cx="0" cy="685800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468887"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516593"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9" name="Title 4"/>
          <p:cNvSpPr>
            <a:spLocks noGrp="1"/>
          </p:cNvSpPr>
          <p:nvPr>
            <p:ph type="title" hasCustomPrompt="1"/>
          </p:nvPr>
        </p:nvSpPr>
        <p:spPr>
          <a:xfrm>
            <a:off x="1866900" y="996124"/>
            <a:ext cx="4229100" cy="1621619"/>
          </a:xfrm>
        </p:spPr>
        <p:txBody>
          <a:bodyPr/>
          <a:lstStyle>
            <a:lvl1pPr>
              <a:defRPr sz="3600">
                <a:solidFill>
                  <a:schemeClr val="bg1"/>
                </a:solidFill>
              </a:defRPr>
            </a:lvl1pPr>
          </a:lstStyle>
          <a:p>
            <a:r>
              <a:rPr lang="en-US" dirty="0"/>
              <a:t>CLICK TO EDIT MASTER TITLE STYLE</a:t>
            </a:r>
          </a:p>
        </p:txBody>
      </p:sp>
      <p:sp>
        <p:nvSpPr>
          <p:cNvPr id="11" name="Номер слайда 21">
            <a:extLst>
              <a:ext uri="{FF2B5EF4-FFF2-40B4-BE49-F238E27FC236}">
                <a16:creationId xmlns:a16="http://schemas.microsoft.com/office/drawing/2014/main" id="{55E4683C-421A-4F2E-8245-063A5DB11B10}"/>
              </a:ext>
            </a:extLst>
          </p:cNvPr>
          <p:cNvSpPr txBox="1">
            <a:spLocks/>
          </p:cNvSpPr>
          <p:nvPr userDrawn="1"/>
        </p:nvSpPr>
        <p:spPr>
          <a:xfrm>
            <a:off x="212019"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latin typeface="Px Grotesk Screen" panose="02060903030000020004" pitchFamily="18" charset="0"/>
              </a:rPr>
              <a:pPr/>
              <a:t>‹#›</a:t>
            </a:fld>
            <a:endParaRPr lang="en-US" dirty="0">
              <a:latin typeface="Px Grotesk Screen" panose="02060903030000020004" pitchFamily="18" charset="0"/>
            </a:endParaRPr>
          </a:p>
        </p:txBody>
      </p:sp>
    </p:spTree>
    <p:extLst>
      <p:ext uri="{BB962C8B-B14F-4D97-AF65-F5344CB8AC3E}">
        <p14:creationId xmlns:p14="http://schemas.microsoft.com/office/powerpoint/2010/main" val="3733202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sz="1000"/>
            </a:lvl1p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2500438"/>
            <a:ext cx="4229100" cy="1857123"/>
          </a:xfrm>
        </p:spPr>
        <p:txBody>
          <a:bodyPr/>
          <a:lstStyle/>
          <a:p>
            <a:r>
              <a:rPr lang="en-US" dirty="0"/>
              <a:t>CLICK TO EDIT MASTER TITLE STYLE</a:t>
            </a:r>
          </a:p>
        </p:txBody>
      </p:sp>
    </p:spTree>
    <p:extLst>
      <p:ext uri="{BB962C8B-B14F-4D97-AF65-F5344CB8AC3E}">
        <p14:creationId xmlns:p14="http://schemas.microsoft.com/office/powerpoint/2010/main" val="19485519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2618190"/>
            <a:ext cx="4229100" cy="1621619"/>
          </a:xfrm>
        </p:spPr>
        <p:txBody>
          <a:bodyPr/>
          <a:lstStyle>
            <a:lvl1pPr>
              <a:defRPr sz="3600"/>
            </a:lvl1pPr>
          </a:lstStyle>
          <a:p>
            <a:r>
              <a:rPr lang="en-US" dirty="0"/>
              <a:t>CLICK TO EDIT MASTER TITLE STYLE</a:t>
            </a:r>
          </a:p>
        </p:txBody>
      </p:sp>
    </p:spTree>
    <p:extLst>
      <p:ext uri="{BB962C8B-B14F-4D97-AF65-F5344CB8AC3E}">
        <p14:creationId xmlns:p14="http://schemas.microsoft.com/office/powerpoint/2010/main" val="2449331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1" i="0">
                <a:latin typeface="Px Grotesk Screen" panose="02060903030000020004" pitchFamily="18" charset="0"/>
                <a:ea typeface="Px Grotesk Screen" panose="02060903030000020004" pitchFamily="18" charset="0"/>
                <a:cs typeface="Px Grotesk Screen" panose="02060903030000020004" pitchFamily="18" charset="0"/>
              </a:defRPr>
            </a:lvl1p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996124"/>
            <a:ext cx="4229100" cy="1621619"/>
          </a:xfrm>
        </p:spPr>
        <p:txBody>
          <a:bodyPr/>
          <a:lstStyle>
            <a:lvl1pPr>
              <a:defRPr sz="3600"/>
            </a:lvl1pPr>
          </a:lstStyle>
          <a:p>
            <a:r>
              <a:rPr lang="en-US" dirty="0"/>
              <a:t>CLICK TO EDIT MASTER TITLE STYLE</a:t>
            </a:r>
          </a:p>
        </p:txBody>
      </p:sp>
    </p:spTree>
    <p:extLst>
      <p:ext uri="{BB962C8B-B14F-4D97-AF65-F5344CB8AC3E}">
        <p14:creationId xmlns:p14="http://schemas.microsoft.com/office/powerpoint/2010/main" val="348429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Номер слайда 21"/>
          <p:cNvSpPr txBox="1">
            <a:spLocks/>
          </p:cNvSpPr>
          <p:nvPr userDrawn="1"/>
        </p:nvSpPr>
        <p:spPr>
          <a:xfrm>
            <a:off x="235873"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pPr/>
              <a:t>‹#›</a:t>
            </a:fld>
            <a:endParaRPr lang="en-US" dirty="0"/>
          </a:p>
        </p:txBody>
      </p:sp>
      <p:cxnSp>
        <p:nvCxnSpPr>
          <p:cNvPr id="6" name="Straight Connector 5"/>
          <p:cNvCxnSpPr/>
          <p:nvPr userDrawn="1"/>
        </p:nvCxnSpPr>
        <p:spPr>
          <a:xfrm>
            <a:off x="985480" y="0"/>
            <a:ext cx="0" cy="685800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468887"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516593"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9" name="Title 4"/>
          <p:cNvSpPr>
            <a:spLocks noGrp="1"/>
          </p:cNvSpPr>
          <p:nvPr>
            <p:ph type="title" hasCustomPrompt="1"/>
          </p:nvPr>
        </p:nvSpPr>
        <p:spPr>
          <a:xfrm>
            <a:off x="1866900" y="996124"/>
            <a:ext cx="4229100" cy="1621619"/>
          </a:xfrm>
        </p:spPr>
        <p:txBody>
          <a:bodyPr/>
          <a:lstStyle>
            <a:lvl1pPr>
              <a:defRPr sz="3600"/>
            </a:lvl1pPr>
          </a:lstStyle>
          <a:p>
            <a:r>
              <a:rPr lang="en-US" dirty="0"/>
              <a:t>CLICK TO EDIT MASTER TITLE STYLE</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996124"/>
            <a:ext cx="4229100" cy="1621619"/>
          </a:xfrm>
        </p:spPr>
        <p:txBody>
          <a:bodyPr/>
          <a:lstStyle>
            <a:lvl1pPr>
              <a:defRPr sz="3600"/>
            </a:lvl1pPr>
          </a:lstStyle>
          <a:p>
            <a:r>
              <a:rPr lang="en-US" dirty="0"/>
              <a:t>CLICK TO EDIT MASTER TITLE STYLE</a:t>
            </a:r>
          </a:p>
        </p:txBody>
      </p:sp>
      <p:sp>
        <p:nvSpPr>
          <p:cNvPr id="7" name="Picture Placeholder 4"/>
          <p:cNvSpPr>
            <a:spLocks noGrp="1"/>
          </p:cNvSpPr>
          <p:nvPr>
            <p:ph type="pic" sz="quarter" idx="11" hasCustomPrompt="1"/>
          </p:nvPr>
        </p:nvSpPr>
        <p:spPr>
          <a:xfrm>
            <a:off x="4653153" y="2290219"/>
            <a:ext cx="1866901" cy="130157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Picture Placeholder 4"/>
          <p:cNvSpPr>
            <a:spLocks noGrp="1"/>
          </p:cNvSpPr>
          <p:nvPr>
            <p:ph type="pic" sz="quarter" idx="12" hasCustomPrompt="1"/>
          </p:nvPr>
        </p:nvSpPr>
        <p:spPr>
          <a:xfrm>
            <a:off x="4653153" y="4235103"/>
            <a:ext cx="1866901" cy="130157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42379739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8" name="Picture Placeholder 4"/>
          <p:cNvSpPr>
            <a:spLocks noGrp="1"/>
          </p:cNvSpPr>
          <p:nvPr>
            <p:ph type="pic" sz="quarter" idx="12" hasCustomPrompt="1"/>
          </p:nvPr>
        </p:nvSpPr>
        <p:spPr>
          <a:xfrm>
            <a:off x="4653153" y="4655233"/>
            <a:ext cx="1866901" cy="130157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1" name="Picture Placeholder 4"/>
          <p:cNvSpPr>
            <a:spLocks noGrp="1"/>
          </p:cNvSpPr>
          <p:nvPr>
            <p:ph type="pic" sz="quarter" idx="13" hasCustomPrompt="1"/>
          </p:nvPr>
        </p:nvSpPr>
        <p:spPr>
          <a:xfrm>
            <a:off x="4653153" y="2907197"/>
            <a:ext cx="1866901" cy="130157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2" name="Picture Placeholder 4"/>
          <p:cNvSpPr>
            <a:spLocks noGrp="1"/>
          </p:cNvSpPr>
          <p:nvPr>
            <p:ph type="pic" sz="quarter" idx="14" hasCustomPrompt="1"/>
          </p:nvPr>
        </p:nvSpPr>
        <p:spPr>
          <a:xfrm>
            <a:off x="4653153" y="1181100"/>
            <a:ext cx="1866901" cy="130157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29209197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6" name="Picture Placeholder 4"/>
          <p:cNvSpPr>
            <a:spLocks noGrp="1"/>
          </p:cNvSpPr>
          <p:nvPr>
            <p:ph type="pic" sz="quarter" idx="13" hasCustomPrompt="1"/>
          </p:nvPr>
        </p:nvSpPr>
        <p:spPr>
          <a:xfrm>
            <a:off x="4653153" y="2907197"/>
            <a:ext cx="1866901" cy="130157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9" name="Picture Placeholder 4"/>
          <p:cNvSpPr>
            <a:spLocks noGrp="1"/>
          </p:cNvSpPr>
          <p:nvPr>
            <p:ph type="pic" sz="quarter" idx="14" hasCustomPrompt="1"/>
          </p:nvPr>
        </p:nvSpPr>
        <p:spPr>
          <a:xfrm>
            <a:off x="4653153" y="1181100"/>
            <a:ext cx="1866901" cy="130157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20452961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1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996124"/>
            <a:ext cx="4229100" cy="1621619"/>
          </a:xfrm>
        </p:spPr>
        <p:txBody>
          <a:bodyPr/>
          <a:lstStyle>
            <a:lvl1pPr>
              <a:defRPr sz="3600"/>
            </a:lvl1pPr>
          </a:lstStyle>
          <a:p>
            <a:r>
              <a:rPr lang="en-US" dirty="0"/>
              <a:t>CLICK TO EDIT MASTER TITLE STYLE</a:t>
            </a:r>
          </a:p>
        </p:txBody>
      </p:sp>
      <p:sp>
        <p:nvSpPr>
          <p:cNvPr id="4" name="Text Box 2">
            <a:extLst>
              <a:ext uri="{FF2B5EF4-FFF2-40B4-BE49-F238E27FC236}">
                <a16:creationId xmlns:a16="http://schemas.microsoft.com/office/drawing/2014/main" id="{E1869E8B-2102-4F14-935D-354DE31DA742}"/>
              </a:ext>
            </a:extLst>
          </p:cNvPr>
          <p:cNvSpPr txBox="1">
            <a:spLocks noChangeArrowheads="1"/>
          </p:cNvSpPr>
          <p:nvPr userDrawn="1"/>
        </p:nvSpPr>
        <p:spPr bwMode="auto">
          <a:xfrm>
            <a:off x="1237359" y="6355882"/>
            <a:ext cx="4718958" cy="324485"/>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Digital Schoolhouse, 18a Blackbull Yard, 24-28 Hatton Wall, London EC1N 8JH.</a:t>
            </a:r>
            <a:b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b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Copyright © 2022 Digital Schoolhouse. All rights reserved.</a:t>
            </a:r>
            <a:endParaRPr lang="en-GB" sz="600" i="1"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endParaRPr>
          </a:p>
          <a:p>
            <a:pPr>
              <a:lnSpc>
                <a:spcPct val="107000"/>
              </a:lnSpc>
              <a:spcAft>
                <a:spcPts val="800"/>
              </a:spcAft>
            </a:pPr>
            <a:r>
              <a:rPr lang="en-GB" sz="1200" dirty="0">
                <a:solidFill>
                  <a:schemeClr val="tx1">
                    <a:lumMod val="25000"/>
                    <a:lumOff val="75000"/>
                  </a:schemeClr>
                </a:solidFill>
                <a:effectLst/>
                <a:latin typeface="Open Sans" panose="020B0606030504020204" pitchFamily="34" charset="0"/>
                <a:ea typeface="Open Sans" panose="020B0606030504020204" pitchFamily="34" charset="0"/>
                <a:cs typeface="Times New Roman" panose="02020603050405020304" pitchFamily="18" charset="0"/>
              </a:rPr>
              <a:t> </a:t>
            </a:r>
          </a:p>
        </p:txBody>
      </p:sp>
      <p:pic>
        <p:nvPicPr>
          <p:cNvPr id="6" name="Picture 5">
            <a:extLst>
              <a:ext uri="{FF2B5EF4-FFF2-40B4-BE49-F238E27FC236}">
                <a16:creationId xmlns:a16="http://schemas.microsoft.com/office/drawing/2014/main" id="{5EC17130-331A-4318-A357-D760155C8F6D}"/>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99856" y="6024971"/>
            <a:ext cx="7392144" cy="833029"/>
          </a:xfrm>
          <a:prstGeom prst="rect">
            <a:avLst/>
          </a:prstGeom>
        </p:spPr>
      </p:pic>
    </p:spTree>
    <p:extLst>
      <p:ext uri="{BB962C8B-B14F-4D97-AF65-F5344CB8AC3E}">
        <p14:creationId xmlns:p14="http://schemas.microsoft.com/office/powerpoint/2010/main" val="9801669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996125"/>
            <a:ext cx="8477747" cy="745212"/>
          </a:xfrm>
        </p:spPr>
        <p:txBody>
          <a:bodyPr/>
          <a:lstStyle>
            <a:lvl1pPr algn="ctr">
              <a:defRPr sz="3600"/>
            </a:lvl1pPr>
          </a:lstStyle>
          <a:p>
            <a:r>
              <a:rPr lang="en-US" dirty="0"/>
              <a:t>CLICK TO EDIT MASTER TITLE STYLE</a:t>
            </a:r>
          </a:p>
        </p:txBody>
      </p:sp>
    </p:spTree>
    <p:extLst>
      <p:ext uri="{BB962C8B-B14F-4D97-AF65-F5344CB8AC3E}">
        <p14:creationId xmlns:p14="http://schemas.microsoft.com/office/powerpoint/2010/main" val="24060949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1759448"/>
            <a:ext cx="4229100" cy="1621619"/>
          </a:xfrm>
        </p:spPr>
        <p:txBody>
          <a:bodyPr/>
          <a:lstStyle>
            <a:lvl1pPr>
              <a:defRPr sz="3600"/>
            </a:lvl1pPr>
          </a:lstStyle>
          <a:p>
            <a:r>
              <a:rPr lang="en-US" dirty="0"/>
              <a:t>CLICK TO EDIT MASTER TITLE STYLE</a:t>
            </a:r>
          </a:p>
        </p:txBody>
      </p:sp>
      <p:sp>
        <p:nvSpPr>
          <p:cNvPr id="6" name="Picture Placeholder 4"/>
          <p:cNvSpPr>
            <a:spLocks noGrp="1"/>
          </p:cNvSpPr>
          <p:nvPr>
            <p:ph type="pic" sz="quarter" idx="11" hasCustomPrompt="1"/>
          </p:nvPr>
        </p:nvSpPr>
        <p:spPr>
          <a:xfrm>
            <a:off x="0" y="3927944"/>
            <a:ext cx="12192000" cy="293005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Номер слайда 21">
            <a:extLst>
              <a:ext uri="{FF2B5EF4-FFF2-40B4-BE49-F238E27FC236}">
                <a16:creationId xmlns:a16="http://schemas.microsoft.com/office/drawing/2014/main" id="{58FE3676-D537-47B0-98E3-A3E7BFFC93B0}"/>
              </a:ext>
            </a:extLst>
          </p:cNvPr>
          <p:cNvSpPr txBox="1">
            <a:spLocks/>
          </p:cNvSpPr>
          <p:nvPr userDrawn="1"/>
        </p:nvSpPr>
        <p:spPr>
          <a:xfrm>
            <a:off x="235872"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latin typeface="Px Grotesk Screen" panose="02060903030000020004" pitchFamily="18" charset="0"/>
              </a:rPr>
              <a:pPr/>
              <a:t>‹#›</a:t>
            </a:fld>
            <a:endParaRPr lang="en-US" dirty="0">
              <a:latin typeface="Px Grotesk Screen" panose="02060903030000020004" pitchFamily="18" charset="0"/>
            </a:endParaRPr>
          </a:p>
        </p:txBody>
      </p:sp>
    </p:spTree>
    <p:extLst>
      <p:ext uri="{BB962C8B-B14F-4D97-AF65-F5344CB8AC3E}">
        <p14:creationId xmlns:p14="http://schemas.microsoft.com/office/powerpoint/2010/main" val="14780147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990600" y="2313828"/>
            <a:ext cx="3748377"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Picture Placeholder 4"/>
          <p:cNvSpPr>
            <a:spLocks noGrp="1"/>
          </p:cNvSpPr>
          <p:nvPr>
            <p:ph type="pic" sz="quarter" idx="12" hasCustomPrompt="1"/>
          </p:nvPr>
        </p:nvSpPr>
        <p:spPr>
          <a:xfrm>
            <a:off x="4738977" y="2313828"/>
            <a:ext cx="3748377"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Picture Placeholder 4"/>
          <p:cNvSpPr>
            <a:spLocks noGrp="1"/>
          </p:cNvSpPr>
          <p:nvPr>
            <p:ph type="pic" sz="quarter" idx="13" hasCustomPrompt="1"/>
          </p:nvPr>
        </p:nvSpPr>
        <p:spPr>
          <a:xfrm>
            <a:off x="8487355" y="2313828"/>
            <a:ext cx="3704646"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Title 4"/>
          <p:cNvSpPr>
            <a:spLocks noGrp="1"/>
          </p:cNvSpPr>
          <p:nvPr>
            <p:ph type="title" hasCustomPrompt="1"/>
          </p:nvPr>
        </p:nvSpPr>
        <p:spPr>
          <a:xfrm>
            <a:off x="1866900" y="996124"/>
            <a:ext cx="4229100" cy="1621619"/>
          </a:xfrm>
        </p:spPr>
        <p:txBody>
          <a:bodyPr/>
          <a:lstStyle>
            <a:lvl1pPr>
              <a:defRPr sz="3600"/>
            </a:lvl1pPr>
          </a:lstStyle>
          <a:p>
            <a:r>
              <a:rPr lang="en-US" dirty="0"/>
              <a:t>CLICK TO EDIT MASTER TITLE STYLE</a:t>
            </a:r>
          </a:p>
        </p:txBody>
      </p:sp>
    </p:spTree>
    <p:extLst>
      <p:ext uri="{BB962C8B-B14F-4D97-AF65-F5344CB8AC3E}">
        <p14:creationId xmlns:p14="http://schemas.microsoft.com/office/powerpoint/2010/main" val="5389763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4837707" y="1"/>
            <a:ext cx="3598627" cy="228997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Picture Placeholder 4"/>
          <p:cNvSpPr>
            <a:spLocks noGrp="1"/>
          </p:cNvSpPr>
          <p:nvPr>
            <p:ph type="pic" sz="quarter" idx="12" hasCustomPrompt="1"/>
          </p:nvPr>
        </p:nvSpPr>
        <p:spPr>
          <a:xfrm>
            <a:off x="4837707" y="2289977"/>
            <a:ext cx="3598627" cy="228997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Picture Placeholder 4"/>
          <p:cNvSpPr>
            <a:spLocks noGrp="1"/>
          </p:cNvSpPr>
          <p:nvPr>
            <p:ph type="pic" sz="quarter" idx="13" hasCustomPrompt="1"/>
          </p:nvPr>
        </p:nvSpPr>
        <p:spPr>
          <a:xfrm>
            <a:off x="4837707" y="4573989"/>
            <a:ext cx="3598627" cy="228401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Title 4"/>
          <p:cNvSpPr>
            <a:spLocks noGrp="1"/>
          </p:cNvSpPr>
          <p:nvPr>
            <p:ph type="title" hasCustomPrompt="1"/>
          </p:nvPr>
        </p:nvSpPr>
        <p:spPr>
          <a:xfrm>
            <a:off x="1866900" y="2618190"/>
            <a:ext cx="4229100" cy="1621619"/>
          </a:xfrm>
        </p:spPr>
        <p:txBody>
          <a:bodyPr/>
          <a:lstStyle>
            <a:lvl1pPr>
              <a:defRPr sz="3600"/>
            </a:lvl1pPr>
          </a:lstStyle>
          <a:p>
            <a:r>
              <a:rPr lang="en-US" dirty="0"/>
              <a:t>CLICK TO EDIT MASTER TITLE STYLE</a:t>
            </a:r>
          </a:p>
        </p:txBody>
      </p:sp>
      <p:sp>
        <p:nvSpPr>
          <p:cNvPr id="9" name="Text Box 2">
            <a:extLst>
              <a:ext uri="{FF2B5EF4-FFF2-40B4-BE49-F238E27FC236}">
                <a16:creationId xmlns:a16="http://schemas.microsoft.com/office/drawing/2014/main" id="{4AC4B77E-771E-4FF7-ADAC-473FC5F60584}"/>
              </a:ext>
            </a:extLst>
          </p:cNvPr>
          <p:cNvSpPr txBox="1">
            <a:spLocks noChangeArrowheads="1"/>
          </p:cNvSpPr>
          <p:nvPr userDrawn="1"/>
        </p:nvSpPr>
        <p:spPr bwMode="auto">
          <a:xfrm>
            <a:off x="1237359" y="6355882"/>
            <a:ext cx="4718958" cy="324485"/>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Digital Schoolhouse, 18a Blackbull Yard, 24-28 Hatton Wall, London EC1N 8JH.</a:t>
            </a:r>
            <a:b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b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Copyright © 2022 Digital Schoolhouse. All rights reserved.</a:t>
            </a:r>
            <a:endParaRPr lang="en-GB" sz="600" i="1"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endParaRPr>
          </a:p>
          <a:p>
            <a:pPr>
              <a:lnSpc>
                <a:spcPct val="107000"/>
              </a:lnSpc>
              <a:spcAft>
                <a:spcPts val="800"/>
              </a:spcAft>
            </a:pPr>
            <a:r>
              <a:rPr lang="en-GB" sz="1200" dirty="0">
                <a:solidFill>
                  <a:schemeClr val="tx1">
                    <a:lumMod val="25000"/>
                    <a:lumOff val="75000"/>
                  </a:schemeClr>
                </a:solidFill>
                <a:effectLst/>
                <a:latin typeface="Open Sans" panose="020B0606030504020204" pitchFamily="34" charset="0"/>
                <a:ea typeface="Open Sans" panose="020B0606030504020204" pitchFamily="34" charset="0"/>
                <a:cs typeface="Times New Roman" panose="02020603050405020304" pitchFamily="18" charset="0"/>
              </a:rPr>
              <a:t> </a:t>
            </a:r>
          </a:p>
        </p:txBody>
      </p:sp>
      <p:pic>
        <p:nvPicPr>
          <p:cNvPr id="10" name="Picture 9">
            <a:extLst>
              <a:ext uri="{FF2B5EF4-FFF2-40B4-BE49-F238E27FC236}">
                <a16:creationId xmlns:a16="http://schemas.microsoft.com/office/drawing/2014/main" id="{71B2F818-29DB-4EB8-B35F-D2E241E77C77}"/>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99856" y="6024971"/>
            <a:ext cx="7392144" cy="833029"/>
          </a:xfrm>
          <a:prstGeom prst="rect">
            <a:avLst/>
          </a:prstGeom>
        </p:spPr>
      </p:pic>
    </p:spTree>
    <p:extLst>
      <p:ext uri="{BB962C8B-B14F-4D97-AF65-F5344CB8AC3E}">
        <p14:creationId xmlns:p14="http://schemas.microsoft.com/office/powerpoint/2010/main" val="16042123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4885413" y="1"/>
            <a:ext cx="3113599" cy="228997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Picture Placeholder 4"/>
          <p:cNvSpPr>
            <a:spLocks noGrp="1"/>
          </p:cNvSpPr>
          <p:nvPr>
            <p:ph type="pic" sz="quarter" idx="12" hasCustomPrompt="1"/>
          </p:nvPr>
        </p:nvSpPr>
        <p:spPr>
          <a:xfrm>
            <a:off x="4473601" y="2289977"/>
            <a:ext cx="3113599" cy="228997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Picture Placeholder 4"/>
          <p:cNvSpPr>
            <a:spLocks noGrp="1"/>
          </p:cNvSpPr>
          <p:nvPr>
            <p:ph type="pic" sz="quarter" idx="13" hasCustomPrompt="1"/>
          </p:nvPr>
        </p:nvSpPr>
        <p:spPr>
          <a:xfrm>
            <a:off x="4885413" y="4573989"/>
            <a:ext cx="3113599" cy="228401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Title 4"/>
          <p:cNvSpPr>
            <a:spLocks noGrp="1"/>
          </p:cNvSpPr>
          <p:nvPr>
            <p:ph type="title" hasCustomPrompt="1"/>
          </p:nvPr>
        </p:nvSpPr>
        <p:spPr>
          <a:xfrm>
            <a:off x="1866900" y="2618190"/>
            <a:ext cx="4229100" cy="1621619"/>
          </a:xfrm>
        </p:spPr>
        <p:txBody>
          <a:bodyPr/>
          <a:lstStyle>
            <a:lvl1pPr>
              <a:defRPr sz="3600"/>
            </a:lvl1pPr>
          </a:lstStyle>
          <a:p>
            <a:r>
              <a:rPr lang="en-US" dirty="0"/>
              <a:t>CLICK TO EDIT MASTER TITLE STYLE</a:t>
            </a:r>
          </a:p>
        </p:txBody>
      </p:sp>
      <p:sp>
        <p:nvSpPr>
          <p:cNvPr id="9" name="Text Box 2">
            <a:extLst>
              <a:ext uri="{FF2B5EF4-FFF2-40B4-BE49-F238E27FC236}">
                <a16:creationId xmlns:a16="http://schemas.microsoft.com/office/drawing/2014/main" id="{A140FA67-8C9B-4718-B211-BBF6F4A00C89}"/>
              </a:ext>
            </a:extLst>
          </p:cNvPr>
          <p:cNvSpPr txBox="1">
            <a:spLocks noChangeArrowheads="1"/>
          </p:cNvSpPr>
          <p:nvPr userDrawn="1"/>
        </p:nvSpPr>
        <p:spPr bwMode="auto">
          <a:xfrm>
            <a:off x="1237359" y="6355882"/>
            <a:ext cx="4718958" cy="324485"/>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Digital Schoolhouse, 18a Blackbull Yard, 24-28 Hatton Wall, London EC1N 8JH.</a:t>
            </a:r>
            <a:b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b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Copyright © 2022 Digital Schoolhouse. All rights reserved.</a:t>
            </a:r>
            <a:endParaRPr lang="en-GB" sz="600" i="1"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endParaRPr>
          </a:p>
          <a:p>
            <a:pPr>
              <a:lnSpc>
                <a:spcPct val="107000"/>
              </a:lnSpc>
              <a:spcAft>
                <a:spcPts val="800"/>
              </a:spcAft>
            </a:pPr>
            <a:r>
              <a:rPr lang="en-GB" sz="1200" dirty="0">
                <a:solidFill>
                  <a:schemeClr val="tx1">
                    <a:lumMod val="25000"/>
                    <a:lumOff val="75000"/>
                  </a:schemeClr>
                </a:solidFill>
                <a:effectLst/>
                <a:latin typeface="Open Sans" panose="020B0606030504020204" pitchFamily="34" charset="0"/>
                <a:ea typeface="Open Sans" panose="020B0606030504020204" pitchFamily="34" charset="0"/>
                <a:cs typeface="Times New Roman" panose="02020603050405020304" pitchFamily="18" charset="0"/>
              </a:rPr>
              <a:t> </a:t>
            </a:r>
          </a:p>
        </p:txBody>
      </p:sp>
      <p:pic>
        <p:nvPicPr>
          <p:cNvPr id="10" name="Picture 9">
            <a:extLst>
              <a:ext uri="{FF2B5EF4-FFF2-40B4-BE49-F238E27FC236}">
                <a16:creationId xmlns:a16="http://schemas.microsoft.com/office/drawing/2014/main" id="{C928289E-6346-41D0-A230-2D9F42ABE119}"/>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99856" y="6024971"/>
            <a:ext cx="7392144" cy="833029"/>
          </a:xfrm>
          <a:prstGeom prst="rect">
            <a:avLst/>
          </a:prstGeom>
        </p:spPr>
      </p:pic>
    </p:spTree>
    <p:extLst>
      <p:ext uri="{BB962C8B-B14F-4D97-AF65-F5344CB8AC3E}">
        <p14:creationId xmlns:p14="http://schemas.microsoft.com/office/powerpoint/2010/main" val="26705899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1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9056536" y="0"/>
            <a:ext cx="3135464"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1866900" y="996124"/>
            <a:ext cx="4229100" cy="1621619"/>
          </a:xfrm>
        </p:spPr>
        <p:txBody>
          <a:bodyPr/>
          <a:lstStyle>
            <a:lvl1pPr>
              <a:defRPr sz="3600"/>
            </a:lvl1pPr>
          </a:lstStyle>
          <a:p>
            <a:r>
              <a:rPr lang="en-US" dirty="0"/>
              <a:t>CLICK TO EDIT MASTER TITLE STYLE</a:t>
            </a:r>
          </a:p>
        </p:txBody>
      </p:sp>
      <p:sp>
        <p:nvSpPr>
          <p:cNvPr id="7" name="Rectangle 6"/>
          <p:cNvSpPr/>
          <p:nvPr userDrawn="1"/>
        </p:nvSpPr>
        <p:spPr>
          <a:xfrm>
            <a:off x="0" y="0"/>
            <a:ext cx="990600" cy="6858000"/>
          </a:xfrm>
          <a:prstGeom prst="rect">
            <a:avLst/>
          </a:prstGeom>
          <a:solidFill>
            <a:srgbClr val="0811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Номер слайда 21"/>
          <p:cNvSpPr txBox="1">
            <a:spLocks/>
          </p:cNvSpPr>
          <p:nvPr userDrawn="1"/>
        </p:nvSpPr>
        <p:spPr>
          <a:xfrm>
            <a:off x="235873"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solidFill>
                  <a:schemeClr val="bg1">
                    <a:alpha val="70000"/>
                  </a:schemeClr>
                </a:solidFill>
                <a:latin typeface="Px Grotesk Screen" panose="02060903030000020004" pitchFamily="18" charset="0"/>
              </a:rPr>
              <a:pPr/>
              <a:t>‹#›</a:t>
            </a:fld>
            <a:endParaRPr lang="en-US" dirty="0">
              <a:solidFill>
                <a:schemeClr val="bg1">
                  <a:alpha val="70000"/>
                </a:schemeClr>
              </a:solidFill>
              <a:latin typeface="Px Grotesk Screen" panose="02060903030000020004" pitchFamily="18" charset="0"/>
            </a:endParaRPr>
          </a:p>
        </p:txBody>
      </p:sp>
      <p:pic>
        <p:nvPicPr>
          <p:cNvPr id="10" name="Picture 9" descr="A picture containing drawing&#10;&#10;Description automatically generated">
            <a:extLst>
              <a:ext uri="{FF2B5EF4-FFF2-40B4-BE49-F238E27FC236}">
                <a16:creationId xmlns:a16="http://schemas.microsoft.com/office/drawing/2014/main" id="{36F88A3C-A270-4DC6-9E1C-A25CBE1829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489342" y="2416045"/>
            <a:ext cx="3964163" cy="1499701"/>
          </a:xfrm>
          <a:prstGeom prst="rect">
            <a:avLst/>
          </a:prstGeom>
        </p:spPr>
      </p:pic>
      <p:sp>
        <p:nvSpPr>
          <p:cNvPr id="9" name="Text Box 2">
            <a:extLst>
              <a:ext uri="{FF2B5EF4-FFF2-40B4-BE49-F238E27FC236}">
                <a16:creationId xmlns:a16="http://schemas.microsoft.com/office/drawing/2014/main" id="{11DA123C-F9CD-43B6-BAA9-18FEA0A98E6A}"/>
              </a:ext>
            </a:extLst>
          </p:cNvPr>
          <p:cNvSpPr txBox="1">
            <a:spLocks noChangeArrowheads="1"/>
          </p:cNvSpPr>
          <p:nvPr userDrawn="1"/>
        </p:nvSpPr>
        <p:spPr bwMode="auto">
          <a:xfrm>
            <a:off x="1237359" y="6355882"/>
            <a:ext cx="4718958" cy="324485"/>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Digital Schoolhouse, 18a Blackbull Yard, 24-28 Hatton Wall, London EC1N 8JH.</a:t>
            </a:r>
            <a:b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b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Copyright © 2022 Digital Schoolhouse. All rights reserved.</a:t>
            </a:r>
            <a:endParaRPr lang="en-GB" sz="600" i="1"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endParaRPr>
          </a:p>
          <a:p>
            <a:pPr>
              <a:lnSpc>
                <a:spcPct val="107000"/>
              </a:lnSpc>
              <a:spcAft>
                <a:spcPts val="800"/>
              </a:spcAft>
            </a:pPr>
            <a:r>
              <a:rPr lang="en-GB" sz="1200" dirty="0">
                <a:solidFill>
                  <a:schemeClr val="tx1">
                    <a:lumMod val="25000"/>
                    <a:lumOff val="75000"/>
                  </a:schemeClr>
                </a:solidFill>
                <a:effectLst/>
                <a:latin typeface="Open Sans" panose="020B0606030504020204" pitchFamily="34" charset="0"/>
                <a:ea typeface="Open Sans" panose="020B0606030504020204" pitchFamily="34" charset="0"/>
                <a:cs typeface="Times New Roman" panose="02020603050405020304" pitchFamily="18" charset="0"/>
              </a:rPr>
              <a:t> </a:t>
            </a:r>
          </a:p>
        </p:txBody>
      </p:sp>
      <p:pic>
        <p:nvPicPr>
          <p:cNvPr id="11" name="Picture 10">
            <a:extLst>
              <a:ext uri="{FF2B5EF4-FFF2-40B4-BE49-F238E27FC236}">
                <a16:creationId xmlns:a16="http://schemas.microsoft.com/office/drawing/2014/main" id="{D6EBB2B3-47AC-43F7-ABBA-947016906CCB}"/>
              </a:ext>
            </a:extLst>
          </p:cNvPr>
          <p:cNvPicPr>
            <a:picLocks noChangeAspect="1"/>
          </p:cNvPicPr>
          <p:nvPr userDrawn="1"/>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99856" y="6024971"/>
            <a:ext cx="7392144" cy="833029"/>
          </a:xfrm>
          <a:prstGeom prst="rect">
            <a:avLst/>
          </a:prstGeom>
        </p:spPr>
      </p:pic>
    </p:spTree>
    <p:extLst>
      <p:ext uri="{BB962C8B-B14F-4D97-AF65-F5344CB8AC3E}">
        <p14:creationId xmlns:p14="http://schemas.microsoft.com/office/powerpoint/2010/main" val="1828788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Номер слайда 21"/>
          <p:cNvSpPr txBox="1">
            <a:spLocks/>
          </p:cNvSpPr>
          <p:nvPr userDrawn="1"/>
        </p:nvSpPr>
        <p:spPr>
          <a:xfrm>
            <a:off x="235873"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solidFill>
                  <a:schemeClr val="bg1">
                    <a:alpha val="70000"/>
                  </a:schemeClr>
                </a:solidFill>
              </a:rPr>
              <a:pPr/>
              <a:t>‹#›</a:t>
            </a:fld>
            <a:endParaRPr lang="en-US" dirty="0">
              <a:solidFill>
                <a:schemeClr val="bg1">
                  <a:alpha val="70000"/>
                </a:schemeClr>
              </a:solidFill>
            </a:endParaRPr>
          </a:p>
        </p:txBody>
      </p:sp>
      <p:cxnSp>
        <p:nvCxnSpPr>
          <p:cNvPr id="6" name="Straight Connector 5"/>
          <p:cNvCxnSpPr/>
          <p:nvPr userDrawn="1"/>
        </p:nvCxnSpPr>
        <p:spPr>
          <a:xfrm>
            <a:off x="985480" y="0"/>
            <a:ext cx="0" cy="685800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468887"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516593"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9" name="Title 4"/>
          <p:cNvSpPr>
            <a:spLocks noGrp="1"/>
          </p:cNvSpPr>
          <p:nvPr>
            <p:ph type="title" hasCustomPrompt="1"/>
          </p:nvPr>
        </p:nvSpPr>
        <p:spPr>
          <a:xfrm>
            <a:off x="1866900" y="996124"/>
            <a:ext cx="4229100" cy="1621619"/>
          </a:xfrm>
        </p:spPr>
        <p:txBody>
          <a:bodyPr/>
          <a:lstStyle>
            <a:lvl1pPr>
              <a:defRPr sz="3600">
                <a:solidFill>
                  <a:schemeClr val="bg1"/>
                </a:solidFill>
              </a:defRPr>
            </a:lvl1pPr>
          </a:lstStyle>
          <a:p>
            <a:r>
              <a:rPr lang="en-US" dirty="0"/>
              <a:t>CLICK TO EDIT MASTER TITLE STYLE</a:t>
            </a: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1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3371337" y="6418877"/>
            <a:ext cx="513735" cy="227164"/>
          </a:xfrm>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0" y="0"/>
            <a:ext cx="3135464"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5002364" y="996124"/>
            <a:ext cx="4229100" cy="1621619"/>
          </a:xfrm>
        </p:spPr>
        <p:txBody>
          <a:bodyPr/>
          <a:lstStyle>
            <a:lvl1pPr>
              <a:defRPr sz="3600"/>
            </a:lvl1pPr>
          </a:lstStyle>
          <a:p>
            <a:r>
              <a:rPr lang="en-US" dirty="0"/>
              <a:t>CLICK TO EDIT MASTER TITLE STYLE</a:t>
            </a:r>
          </a:p>
        </p:txBody>
      </p:sp>
      <p:sp>
        <p:nvSpPr>
          <p:cNvPr id="7" name="Rectangle 6"/>
          <p:cNvSpPr/>
          <p:nvPr userDrawn="1"/>
        </p:nvSpPr>
        <p:spPr>
          <a:xfrm>
            <a:off x="3135464" y="0"/>
            <a:ext cx="990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Номер слайда 21"/>
          <p:cNvSpPr txBox="1">
            <a:spLocks/>
          </p:cNvSpPr>
          <p:nvPr userDrawn="1"/>
        </p:nvSpPr>
        <p:spPr>
          <a:xfrm>
            <a:off x="3371337"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solidFill>
                  <a:schemeClr val="tx1">
                    <a:lumMod val="50000"/>
                    <a:lumOff val="50000"/>
                    <a:alpha val="70000"/>
                  </a:schemeClr>
                </a:solidFill>
              </a:rPr>
              <a:pPr/>
              <a:t>‹#›</a:t>
            </a:fld>
            <a:endParaRPr lang="en-US" dirty="0">
              <a:solidFill>
                <a:schemeClr val="tx1">
                  <a:lumMod val="50000"/>
                  <a:lumOff val="50000"/>
                  <a:alpha val="70000"/>
                </a:schemeClr>
              </a:solidFill>
            </a:endParaRPr>
          </a:p>
        </p:txBody>
      </p:sp>
      <p:cxnSp>
        <p:nvCxnSpPr>
          <p:cNvPr id="9" name="Straight Connector 8"/>
          <p:cNvCxnSpPr/>
          <p:nvPr userDrawn="1"/>
        </p:nvCxnSpPr>
        <p:spPr>
          <a:xfrm>
            <a:off x="3604351"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3652057"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1" name="Text Box 2">
            <a:extLst>
              <a:ext uri="{FF2B5EF4-FFF2-40B4-BE49-F238E27FC236}">
                <a16:creationId xmlns:a16="http://schemas.microsoft.com/office/drawing/2014/main" id="{12787C62-DA4C-40B9-98AD-0DB75E2B4E14}"/>
              </a:ext>
            </a:extLst>
          </p:cNvPr>
          <p:cNvSpPr txBox="1">
            <a:spLocks noChangeArrowheads="1"/>
          </p:cNvSpPr>
          <p:nvPr userDrawn="1"/>
        </p:nvSpPr>
        <p:spPr bwMode="auto">
          <a:xfrm>
            <a:off x="1237359" y="6355882"/>
            <a:ext cx="4718958" cy="324485"/>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Digital Schoolhouse, 18a Blackbull Yard, 24-28 Hatton Wall, London EC1N 8JH.</a:t>
            </a:r>
            <a:b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b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Copyright © 2022 Digital Schoolhouse. All rights reserved.</a:t>
            </a:r>
            <a:endParaRPr lang="en-GB" sz="600" i="1"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endParaRPr>
          </a:p>
          <a:p>
            <a:pPr>
              <a:lnSpc>
                <a:spcPct val="107000"/>
              </a:lnSpc>
              <a:spcAft>
                <a:spcPts val="800"/>
              </a:spcAft>
            </a:pPr>
            <a:r>
              <a:rPr lang="en-GB" sz="1200" dirty="0">
                <a:solidFill>
                  <a:schemeClr val="tx1">
                    <a:lumMod val="25000"/>
                    <a:lumOff val="75000"/>
                  </a:schemeClr>
                </a:solidFill>
                <a:effectLst/>
                <a:latin typeface="Open Sans" panose="020B0606030504020204" pitchFamily="34" charset="0"/>
                <a:ea typeface="Open Sans" panose="020B0606030504020204" pitchFamily="34" charset="0"/>
                <a:cs typeface="Times New Roman" panose="02020603050405020304" pitchFamily="18" charset="0"/>
              </a:rPr>
              <a:t> </a:t>
            </a:r>
          </a:p>
        </p:txBody>
      </p:sp>
      <p:pic>
        <p:nvPicPr>
          <p:cNvPr id="12" name="Picture 11">
            <a:extLst>
              <a:ext uri="{FF2B5EF4-FFF2-40B4-BE49-F238E27FC236}">
                <a16:creationId xmlns:a16="http://schemas.microsoft.com/office/drawing/2014/main" id="{EA682105-4591-46A4-AD9A-D2545BA79239}"/>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99856" y="6024971"/>
            <a:ext cx="7392144" cy="833029"/>
          </a:xfrm>
          <a:prstGeom prst="rect">
            <a:avLst/>
          </a:prstGeom>
        </p:spPr>
      </p:pic>
    </p:spTree>
    <p:extLst>
      <p:ext uri="{BB962C8B-B14F-4D97-AF65-F5344CB8AC3E}">
        <p14:creationId xmlns:p14="http://schemas.microsoft.com/office/powerpoint/2010/main" val="41492294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996124"/>
            <a:ext cx="4229100" cy="1621619"/>
          </a:xfrm>
        </p:spPr>
        <p:txBody>
          <a:bodyPr/>
          <a:lstStyle>
            <a:lvl1pPr>
              <a:defRPr sz="3600"/>
            </a:lvl1pPr>
          </a:lstStyle>
          <a:p>
            <a:r>
              <a:rPr lang="en-US" dirty="0"/>
              <a:t>CLICK TO EDIT MASTER TITLE STYLE</a:t>
            </a:r>
          </a:p>
        </p:txBody>
      </p:sp>
      <p:sp>
        <p:nvSpPr>
          <p:cNvPr id="6" name="Picture Placeholder 4"/>
          <p:cNvSpPr>
            <a:spLocks noGrp="1"/>
          </p:cNvSpPr>
          <p:nvPr>
            <p:ph type="pic" sz="quarter" idx="11" hasCustomPrompt="1"/>
          </p:nvPr>
        </p:nvSpPr>
        <p:spPr>
          <a:xfrm>
            <a:off x="6096001" y="1181099"/>
            <a:ext cx="5524500" cy="2839357"/>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Picture Placeholder 4"/>
          <p:cNvSpPr>
            <a:spLocks noGrp="1"/>
          </p:cNvSpPr>
          <p:nvPr>
            <p:ph type="pic" sz="quarter" idx="12" hasCustomPrompt="1"/>
          </p:nvPr>
        </p:nvSpPr>
        <p:spPr>
          <a:xfrm>
            <a:off x="3628571" y="4020456"/>
            <a:ext cx="3093359" cy="19594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20029013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2500438"/>
            <a:ext cx="4229100" cy="1857123"/>
          </a:xfrm>
        </p:spPr>
        <p:txBody>
          <a:bodyPr/>
          <a:lstStyle/>
          <a:p>
            <a:r>
              <a:rPr lang="en-US" dirty="0"/>
              <a:t>CLICK TO EDIT MASTER TITLE STYLE</a:t>
            </a:r>
          </a:p>
        </p:txBody>
      </p:sp>
      <p:sp>
        <p:nvSpPr>
          <p:cNvPr id="6" name="Picture Placeholder 4"/>
          <p:cNvSpPr>
            <a:spLocks noGrp="1"/>
          </p:cNvSpPr>
          <p:nvPr>
            <p:ph type="pic" sz="quarter" idx="11" hasCustomPrompt="1"/>
          </p:nvPr>
        </p:nvSpPr>
        <p:spPr>
          <a:xfrm>
            <a:off x="10167256" y="0"/>
            <a:ext cx="2024743" cy="3106057"/>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Picture Placeholder 4"/>
          <p:cNvSpPr>
            <a:spLocks noGrp="1"/>
          </p:cNvSpPr>
          <p:nvPr>
            <p:ph type="pic" sz="quarter" idx="12" hasCustomPrompt="1"/>
          </p:nvPr>
        </p:nvSpPr>
        <p:spPr>
          <a:xfrm>
            <a:off x="8142512" y="0"/>
            <a:ext cx="2024743" cy="5696857"/>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Picture Placeholder 4"/>
          <p:cNvSpPr>
            <a:spLocks noGrp="1"/>
          </p:cNvSpPr>
          <p:nvPr>
            <p:ph type="pic" sz="quarter" idx="13" hasCustomPrompt="1"/>
          </p:nvPr>
        </p:nvSpPr>
        <p:spPr>
          <a:xfrm>
            <a:off x="6117769" y="0"/>
            <a:ext cx="2024743" cy="496388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17096997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3" hasCustomPrompt="1"/>
          </p:nvPr>
        </p:nvSpPr>
        <p:spPr>
          <a:xfrm>
            <a:off x="990600" y="1952170"/>
            <a:ext cx="2024743" cy="490582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Picture Placeholder 4"/>
          <p:cNvSpPr>
            <a:spLocks noGrp="1"/>
          </p:cNvSpPr>
          <p:nvPr>
            <p:ph type="pic" sz="quarter" idx="14" hasCustomPrompt="1"/>
          </p:nvPr>
        </p:nvSpPr>
        <p:spPr>
          <a:xfrm>
            <a:off x="3015343" y="1181101"/>
            <a:ext cx="2024743" cy="567689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Picture Placeholder 4"/>
          <p:cNvSpPr>
            <a:spLocks noGrp="1"/>
          </p:cNvSpPr>
          <p:nvPr>
            <p:ph type="pic" sz="quarter" idx="15" hasCustomPrompt="1"/>
          </p:nvPr>
        </p:nvSpPr>
        <p:spPr>
          <a:xfrm>
            <a:off x="5040086" y="2728687"/>
            <a:ext cx="2024743" cy="412931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Title 4"/>
          <p:cNvSpPr>
            <a:spLocks noGrp="1"/>
          </p:cNvSpPr>
          <p:nvPr>
            <p:ph type="title" hasCustomPrompt="1"/>
          </p:nvPr>
        </p:nvSpPr>
        <p:spPr>
          <a:xfrm>
            <a:off x="6096000" y="996124"/>
            <a:ext cx="4229100" cy="1621619"/>
          </a:xfrm>
        </p:spPr>
        <p:txBody>
          <a:bodyPr/>
          <a:lstStyle>
            <a:lvl1pPr>
              <a:defRPr sz="3600"/>
            </a:lvl1pPr>
          </a:lstStyle>
          <a:p>
            <a:r>
              <a:rPr lang="en-US" dirty="0"/>
              <a:t>CLICK TO EDIT MASTER TITLE STYLE</a:t>
            </a:r>
          </a:p>
        </p:txBody>
      </p:sp>
      <p:sp>
        <p:nvSpPr>
          <p:cNvPr id="9" name="Text Box 2">
            <a:extLst>
              <a:ext uri="{FF2B5EF4-FFF2-40B4-BE49-F238E27FC236}">
                <a16:creationId xmlns:a16="http://schemas.microsoft.com/office/drawing/2014/main" id="{70BDCC84-59D7-49AD-B04A-ABA8BEE270D5}"/>
              </a:ext>
            </a:extLst>
          </p:cNvPr>
          <p:cNvSpPr txBox="1">
            <a:spLocks noChangeArrowheads="1"/>
          </p:cNvSpPr>
          <p:nvPr userDrawn="1"/>
        </p:nvSpPr>
        <p:spPr bwMode="auto">
          <a:xfrm>
            <a:off x="1237359" y="6355882"/>
            <a:ext cx="4718958" cy="324485"/>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Digital Schoolhouse, 18a Blackbull Yard, 24-28 Hatton Wall, London EC1N 8JH.</a:t>
            </a:r>
            <a:b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b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Copyright © 2022 Digital Schoolhouse. All rights reserved.</a:t>
            </a:r>
            <a:endParaRPr lang="en-GB" sz="600" i="1"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endParaRPr>
          </a:p>
          <a:p>
            <a:pPr>
              <a:lnSpc>
                <a:spcPct val="107000"/>
              </a:lnSpc>
              <a:spcAft>
                <a:spcPts val="800"/>
              </a:spcAft>
            </a:pPr>
            <a:r>
              <a:rPr lang="en-GB" sz="1200" dirty="0">
                <a:solidFill>
                  <a:schemeClr val="tx1">
                    <a:lumMod val="25000"/>
                    <a:lumOff val="75000"/>
                  </a:schemeClr>
                </a:solidFill>
                <a:effectLst/>
                <a:latin typeface="Open Sans" panose="020B0606030504020204" pitchFamily="34" charset="0"/>
                <a:ea typeface="Open Sans" panose="020B0606030504020204" pitchFamily="34" charset="0"/>
                <a:cs typeface="Times New Roman" panose="02020603050405020304" pitchFamily="18" charset="0"/>
              </a:rPr>
              <a:t> </a:t>
            </a:r>
          </a:p>
        </p:txBody>
      </p:sp>
      <p:pic>
        <p:nvPicPr>
          <p:cNvPr id="10" name="Picture 9">
            <a:extLst>
              <a:ext uri="{FF2B5EF4-FFF2-40B4-BE49-F238E27FC236}">
                <a16:creationId xmlns:a16="http://schemas.microsoft.com/office/drawing/2014/main" id="{D6F8D304-A646-4943-883D-BA18AC25F6FA}"/>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99856" y="6024971"/>
            <a:ext cx="7392144" cy="833029"/>
          </a:xfrm>
          <a:prstGeom prst="rect">
            <a:avLst/>
          </a:prstGeom>
        </p:spPr>
      </p:pic>
    </p:spTree>
    <p:extLst>
      <p:ext uri="{BB962C8B-B14F-4D97-AF65-F5344CB8AC3E}">
        <p14:creationId xmlns:p14="http://schemas.microsoft.com/office/powerpoint/2010/main" val="17371338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9056536" y="0"/>
            <a:ext cx="3135464"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1866900" y="2618190"/>
            <a:ext cx="4229100" cy="1621619"/>
          </a:xfrm>
        </p:spPr>
        <p:txBody>
          <a:bodyPr/>
          <a:lstStyle>
            <a:lvl1pPr>
              <a:defRPr sz="3600"/>
            </a:lvl1pPr>
          </a:lstStyle>
          <a:p>
            <a:r>
              <a:rPr lang="en-US" dirty="0"/>
              <a:t>CLICK TO EDIT MASTER TITLE STYLE</a:t>
            </a:r>
          </a:p>
        </p:txBody>
      </p:sp>
      <p:sp>
        <p:nvSpPr>
          <p:cNvPr id="7" name="Text Box 2">
            <a:extLst>
              <a:ext uri="{FF2B5EF4-FFF2-40B4-BE49-F238E27FC236}">
                <a16:creationId xmlns:a16="http://schemas.microsoft.com/office/drawing/2014/main" id="{53EBD697-F149-4A17-9CAF-E7545259C54F}"/>
              </a:ext>
            </a:extLst>
          </p:cNvPr>
          <p:cNvSpPr txBox="1">
            <a:spLocks noChangeArrowheads="1"/>
          </p:cNvSpPr>
          <p:nvPr userDrawn="1"/>
        </p:nvSpPr>
        <p:spPr bwMode="auto">
          <a:xfrm>
            <a:off x="1237359" y="6355882"/>
            <a:ext cx="4718958" cy="324485"/>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Digital Schoolhouse, 18a Blackbull Yard, 24-28 Hatton Wall, London EC1N 8JH.</a:t>
            </a:r>
            <a:b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b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Copyright © 2022 Digital Schoolhouse. All rights reserved.</a:t>
            </a:r>
            <a:endParaRPr lang="en-GB" sz="600" i="1"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endParaRPr>
          </a:p>
          <a:p>
            <a:pPr>
              <a:lnSpc>
                <a:spcPct val="107000"/>
              </a:lnSpc>
              <a:spcAft>
                <a:spcPts val="800"/>
              </a:spcAft>
            </a:pPr>
            <a:r>
              <a:rPr lang="en-GB" sz="1200" dirty="0">
                <a:solidFill>
                  <a:schemeClr val="tx1">
                    <a:lumMod val="25000"/>
                    <a:lumOff val="75000"/>
                  </a:schemeClr>
                </a:solidFill>
                <a:effectLst/>
                <a:latin typeface="Open Sans" panose="020B0606030504020204" pitchFamily="34" charset="0"/>
                <a:ea typeface="Open Sans" panose="020B0606030504020204" pitchFamily="34" charset="0"/>
                <a:cs typeface="Times New Roman" panose="02020603050405020304" pitchFamily="18" charset="0"/>
              </a:rPr>
              <a:t> </a:t>
            </a:r>
          </a:p>
        </p:txBody>
      </p:sp>
      <p:pic>
        <p:nvPicPr>
          <p:cNvPr id="8" name="Picture 7">
            <a:extLst>
              <a:ext uri="{FF2B5EF4-FFF2-40B4-BE49-F238E27FC236}">
                <a16:creationId xmlns:a16="http://schemas.microsoft.com/office/drawing/2014/main" id="{993A3973-99BE-412E-B892-50830A5ED28C}"/>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99856" y="6024971"/>
            <a:ext cx="7392144" cy="833029"/>
          </a:xfrm>
          <a:prstGeom prst="rect">
            <a:avLst/>
          </a:prstGeom>
        </p:spPr>
      </p:pic>
    </p:spTree>
    <p:extLst>
      <p:ext uri="{BB962C8B-B14F-4D97-AF65-F5344CB8AC3E}">
        <p14:creationId xmlns:p14="http://schemas.microsoft.com/office/powerpoint/2010/main" val="304205892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0" y="0"/>
            <a:ext cx="6096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5206448" y="990269"/>
            <a:ext cx="6414052" cy="2438731"/>
          </a:xfrm>
        </p:spPr>
        <p:txBody>
          <a:bodyPr/>
          <a:lstStyle>
            <a:lvl1pPr>
              <a:defRPr sz="5400"/>
            </a:lvl1pPr>
          </a:lstStyle>
          <a:p>
            <a:r>
              <a:rPr lang="en-US" dirty="0"/>
              <a:t>CLICK TO EDIT MASTER TITLE STYLE</a:t>
            </a:r>
          </a:p>
        </p:txBody>
      </p:sp>
      <p:sp>
        <p:nvSpPr>
          <p:cNvPr id="7" name="Text Box 2">
            <a:extLst>
              <a:ext uri="{FF2B5EF4-FFF2-40B4-BE49-F238E27FC236}">
                <a16:creationId xmlns:a16="http://schemas.microsoft.com/office/drawing/2014/main" id="{64C80D79-2DEF-4F01-A5EA-D4FAFD0EEFEF}"/>
              </a:ext>
            </a:extLst>
          </p:cNvPr>
          <p:cNvSpPr txBox="1">
            <a:spLocks noChangeArrowheads="1"/>
          </p:cNvSpPr>
          <p:nvPr userDrawn="1"/>
        </p:nvSpPr>
        <p:spPr bwMode="auto">
          <a:xfrm>
            <a:off x="1237359" y="6355882"/>
            <a:ext cx="4718958" cy="324485"/>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Digital Schoolhouse, 18a Blackbull Yard, 24-28 Hatton Wall, London EC1N 8JH.</a:t>
            </a:r>
            <a:b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b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Copyright © 2022 Digital Schoolhouse. All rights reserved.</a:t>
            </a:r>
            <a:endParaRPr lang="en-GB" sz="600" i="1"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endParaRPr>
          </a:p>
          <a:p>
            <a:pPr>
              <a:lnSpc>
                <a:spcPct val="107000"/>
              </a:lnSpc>
              <a:spcAft>
                <a:spcPts val="800"/>
              </a:spcAft>
            </a:pPr>
            <a:r>
              <a:rPr lang="en-GB" sz="1200" dirty="0">
                <a:solidFill>
                  <a:schemeClr val="tx1">
                    <a:lumMod val="25000"/>
                    <a:lumOff val="75000"/>
                  </a:schemeClr>
                </a:solidFill>
                <a:effectLst/>
                <a:latin typeface="Open Sans" panose="020B0606030504020204" pitchFamily="34" charset="0"/>
                <a:ea typeface="Open Sans" panose="020B0606030504020204" pitchFamily="34" charset="0"/>
                <a:cs typeface="Times New Roman" panose="02020603050405020304" pitchFamily="18" charset="0"/>
              </a:rPr>
              <a:t> </a:t>
            </a:r>
          </a:p>
        </p:txBody>
      </p:sp>
      <p:pic>
        <p:nvPicPr>
          <p:cNvPr id="8" name="Picture 7">
            <a:extLst>
              <a:ext uri="{FF2B5EF4-FFF2-40B4-BE49-F238E27FC236}">
                <a16:creationId xmlns:a16="http://schemas.microsoft.com/office/drawing/2014/main" id="{29F1B16A-10C4-4F3B-A423-2707F5147674}"/>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99856" y="6024971"/>
            <a:ext cx="7392144" cy="833029"/>
          </a:xfrm>
          <a:prstGeom prst="rect">
            <a:avLst/>
          </a:prstGeom>
        </p:spPr>
      </p:pic>
    </p:spTree>
    <p:extLst>
      <p:ext uri="{BB962C8B-B14F-4D97-AF65-F5344CB8AC3E}">
        <p14:creationId xmlns:p14="http://schemas.microsoft.com/office/powerpoint/2010/main" val="11313127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4579951" y="0"/>
            <a:ext cx="7612049"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1866900" y="990269"/>
            <a:ext cx="6414052" cy="2438731"/>
          </a:xfrm>
        </p:spPr>
        <p:txBody>
          <a:bodyPr/>
          <a:lstStyle>
            <a:lvl1pPr>
              <a:defRPr sz="5400"/>
            </a:lvl1pPr>
          </a:lstStyle>
          <a:p>
            <a:r>
              <a:rPr lang="en-US" dirty="0"/>
              <a:t>CLICK TO EDIT MASTER TITLE STYLE</a:t>
            </a:r>
          </a:p>
        </p:txBody>
      </p:sp>
      <p:sp>
        <p:nvSpPr>
          <p:cNvPr id="7" name="Text Box 2">
            <a:extLst>
              <a:ext uri="{FF2B5EF4-FFF2-40B4-BE49-F238E27FC236}">
                <a16:creationId xmlns:a16="http://schemas.microsoft.com/office/drawing/2014/main" id="{AD2702D7-8394-4E0F-83FA-B91F10B466BF}"/>
              </a:ext>
            </a:extLst>
          </p:cNvPr>
          <p:cNvSpPr txBox="1">
            <a:spLocks noChangeArrowheads="1"/>
          </p:cNvSpPr>
          <p:nvPr userDrawn="1"/>
        </p:nvSpPr>
        <p:spPr bwMode="auto">
          <a:xfrm>
            <a:off x="1237359" y="6355882"/>
            <a:ext cx="4718958" cy="324485"/>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Digital Schoolhouse, 18a Blackbull Yard, 24-28 Hatton Wall, London EC1N 8JH.</a:t>
            </a:r>
            <a:b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b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Copyright © 2022 Digital Schoolhouse. All rights reserved.</a:t>
            </a:r>
            <a:endParaRPr lang="en-GB" sz="600" i="1"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endParaRPr>
          </a:p>
          <a:p>
            <a:pPr>
              <a:lnSpc>
                <a:spcPct val="107000"/>
              </a:lnSpc>
              <a:spcAft>
                <a:spcPts val="800"/>
              </a:spcAft>
            </a:pPr>
            <a:r>
              <a:rPr lang="en-GB" sz="1200" dirty="0">
                <a:solidFill>
                  <a:schemeClr val="tx1">
                    <a:lumMod val="25000"/>
                    <a:lumOff val="75000"/>
                  </a:schemeClr>
                </a:solidFill>
                <a:effectLst/>
                <a:latin typeface="Open Sans" panose="020B0606030504020204" pitchFamily="34" charset="0"/>
                <a:ea typeface="Open Sans" panose="020B0606030504020204" pitchFamily="34" charset="0"/>
                <a:cs typeface="Times New Roman" panose="02020603050405020304" pitchFamily="18" charset="0"/>
              </a:rPr>
              <a:t> </a:t>
            </a:r>
          </a:p>
        </p:txBody>
      </p:sp>
      <p:pic>
        <p:nvPicPr>
          <p:cNvPr id="8" name="Picture 7">
            <a:extLst>
              <a:ext uri="{FF2B5EF4-FFF2-40B4-BE49-F238E27FC236}">
                <a16:creationId xmlns:a16="http://schemas.microsoft.com/office/drawing/2014/main" id="{53549CFE-5D0C-4E16-8230-D7255283D405}"/>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99856" y="6024971"/>
            <a:ext cx="7392144" cy="833029"/>
          </a:xfrm>
          <a:prstGeom prst="rect">
            <a:avLst/>
          </a:prstGeom>
        </p:spPr>
      </p:pic>
    </p:spTree>
    <p:extLst>
      <p:ext uri="{BB962C8B-B14F-4D97-AF65-F5344CB8AC3E}">
        <p14:creationId xmlns:p14="http://schemas.microsoft.com/office/powerpoint/2010/main" val="11497086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1866900" y="0"/>
            <a:ext cx="10325101" cy="3429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Title 4"/>
          <p:cNvSpPr>
            <a:spLocks noGrp="1"/>
          </p:cNvSpPr>
          <p:nvPr>
            <p:ph type="title" hasCustomPrompt="1"/>
          </p:nvPr>
        </p:nvSpPr>
        <p:spPr>
          <a:xfrm>
            <a:off x="1866900" y="3715470"/>
            <a:ext cx="4229100" cy="1621619"/>
          </a:xfrm>
        </p:spPr>
        <p:txBody>
          <a:bodyPr/>
          <a:lstStyle>
            <a:lvl1pPr>
              <a:defRPr sz="3600"/>
            </a:lvl1pPr>
          </a:lstStyle>
          <a:p>
            <a:r>
              <a:rPr lang="en-US" dirty="0"/>
              <a:t>CLICK TO EDIT MASTER TITLE STYLE</a:t>
            </a:r>
          </a:p>
        </p:txBody>
      </p:sp>
    </p:spTree>
    <p:extLst>
      <p:ext uri="{BB962C8B-B14F-4D97-AF65-F5344CB8AC3E}">
        <p14:creationId xmlns:p14="http://schemas.microsoft.com/office/powerpoint/2010/main" val="5325911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1866900" y="3429000"/>
            <a:ext cx="10325101" cy="3429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Title 4"/>
          <p:cNvSpPr>
            <a:spLocks noGrp="1"/>
          </p:cNvSpPr>
          <p:nvPr>
            <p:ph type="title" hasCustomPrompt="1"/>
          </p:nvPr>
        </p:nvSpPr>
        <p:spPr>
          <a:xfrm>
            <a:off x="1866900" y="996124"/>
            <a:ext cx="4229100" cy="1621619"/>
          </a:xfrm>
        </p:spPr>
        <p:txBody>
          <a:bodyPr/>
          <a:lstStyle>
            <a:lvl1pPr>
              <a:defRPr sz="3600"/>
            </a:lvl1pPr>
          </a:lstStyle>
          <a:p>
            <a:r>
              <a:rPr lang="en-US" dirty="0"/>
              <a:t>CLICK TO EDIT MASTER TITLE STYLE</a:t>
            </a:r>
          </a:p>
        </p:txBody>
      </p:sp>
      <p:sp>
        <p:nvSpPr>
          <p:cNvPr id="6" name="Text Box 2">
            <a:extLst>
              <a:ext uri="{FF2B5EF4-FFF2-40B4-BE49-F238E27FC236}">
                <a16:creationId xmlns:a16="http://schemas.microsoft.com/office/drawing/2014/main" id="{B072C16A-BB41-4F3A-87D2-3AECD9CB41A4}"/>
              </a:ext>
            </a:extLst>
          </p:cNvPr>
          <p:cNvSpPr txBox="1">
            <a:spLocks noChangeArrowheads="1"/>
          </p:cNvSpPr>
          <p:nvPr userDrawn="1"/>
        </p:nvSpPr>
        <p:spPr bwMode="auto">
          <a:xfrm>
            <a:off x="1237359" y="6355882"/>
            <a:ext cx="4718958" cy="324485"/>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Digital Schoolhouse, 18a Blackbull Yard, 24-28 Hatton Wall, London EC1N 8JH.</a:t>
            </a:r>
            <a:b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b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Copyright © 2022 Digital Schoolhouse. All rights reserved.</a:t>
            </a:r>
            <a:endParaRPr lang="en-GB" sz="600" i="1"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endParaRPr>
          </a:p>
          <a:p>
            <a:pPr>
              <a:lnSpc>
                <a:spcPct val="107000"/>
              </a:lnSpc>
              <a:spcAft>
                <a:spcPts val="800"/>
              </a:spcAft>
            </a:pPr>
            <a:r>
              <a:rPr lang="en-GB" sz="1200" dirty="0">
                <a:solidFill>
                  <a:schemeClr val="tx1">
                    <a:lumMod val="25000"/>
                    <a:lumOff val="75000"/>
                  </a:schemeClr>
                </a:solidFill>
                <a:effectLst/>
                <a:latin typeface="Open Sans" panose="020B0606030504020204" pitchFamily="34" charset="0"/>
                <a:ea typeface="Open Sans" panose="020B0606030504020204" pitchFamily="34" charset="0"/>
                <a:cs typeface="Times New Roman" panose="02020603050405020304" pitchFamily="18" charset="0"/>
              </a:rPr>
              <a:t> </a:t>
            </a:r>
          </a:p>
        </p:txBody>
      </p:sp>
      <p:pic>
        <p:nvPicPr>
          <p:cNvPr id="8" name="Picture 7">
            <a:extLst>
              <a:ext uri="{FF2B5EF4-FFF2-40B4-BE49-F238E27FC236}">
                <a16:creationId xmlns:a16="http://schemas.microsoft.com/office/drawing/2014/main" id="{8F513DE5-AC0A-4CC5-90A5-346DFACAB2DB}"/>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99856" y="6024971"/>
            <a:ext cx="7392144" cy="833029"/>
          </a:xfrm>
          <a:prstGeom prst="rect">
            <a:avLst/>
          </a:prstGeom>
        </p:spPr>
      </p:pic>
    </p:spTree>
    <p:extLst>
      <p:ext uri="{BB962C8B-B14F-4D97-AF65-F5344CB8AC3E}">
        <p14:creationId xmlns:p14="http://schemas.microsoft.com/office/powerpoint/2010/main" val="18456859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1866901" y="3429000"/>
            <a:ext cx="4229100" cy="2521857"/>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Picture Placeholder 4"/>
          <p:cNvSpPr>
            <a:spLocks noGrp="1"/>
          </p:cNvSpPr>
          <p:nvPr>
            <p:ph type="pic" sz="quarter" idx="12" hasCustomPrompt="1"/>
          </p:nvPr>
        </p:nvSpPr>
        <p:spPr>
          <a:xfrm>
            <a:off x="6489701" y="3429000"/>
            <a:ext cx="4229100" cy="2521857"/>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1445398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sz="1000"/>
            </a:lvl1p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2500438"/>
            <a:ext cx="4229100" cy="1857123"/>
          </a:xfrm>
        </p:spPr>
        <p:txBody>
          <a:bodyPr/>
          <a:lstStyle/>
          <a:p>
            <a:r>
              <a:rPr lang="en-US" dirty="0"/>
              <a:t>CLICK TO EDIT MASTER TITLE STYLE</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2" hasCustomPrompt="1"/>
          </p:nvPr>
        </p:nvSpPr>
        <p:spPr>
          <a:xfrm>
            <a:off x="1866900" y="2569027"/>
            <a:ext cx="3423557" cy="219891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Picture Placeholder 4"/>
          <p:cNvSpPr>
            <a:spLocks noGrp="1"/>
          </p:cNvSpPr>
          <p:nvPr>
            <p:ph type="pic" sz="quarter" idx="13" hasCustomPrompt="1"/>
          </p:nvPr>
        </p:nvSpPr>
        <p:spPr>
          <a:xfrm>
            <a:off x="5317671" y="2569027"/>
            <a:ext cx="3423557" cy="219891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9" name="Picture Placeholder 4"/>
          <p:cNvSpPr>
            <a:spLocks noGrp="1"/>
          </p:cNvSpPr>
          <p:nvPr>
            <p:ph type="pic" sz="quarter" idx="14" hasCustomPrompt="1"/>
          </p:nvPr>
        </p:nvSpPr>
        <p:spPr>
          <a:xfrm>
            <a:off x="8768443" y="2569027"/>
            <a:ext cx="3423557" cy="219891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0" name="Title 4"/>
          <p:cNvSpPr>
            <a:spLocks noGrp="1"/>
          </p:cNvSpPr>
          <p:nvPr>
            <p:ph type="title" hasCustomPrompt="1"/>
          </p:nvPr>
        </p:nvSpPr>
        <p:spPr>
          <a:xfrm>
            <a:off x="1866900" y="996124"/>
            <a:ext cx="4229100" cy="1621619"/>
          </a:xfrm>
        </p:spPr>
        <p:txBody>
          <a:bodyPr/>
          <a:lstStyle>
            <a:lvl1pPr>
              <a:defRPr sz="3600"/>
            </a:lvl1pPr>
          </a:lstStyle>
          <a:p>
            <a:r>
              <a:rPr lang="en-US" dirty="0"/>
              <a:t>CLICK TO EDIT MASTER TITLE STYLE</a:t>
            </a:r>
          </a:p>
        </p:txBody>
      </p:sp>
    </p:spTree>
    <p:extLst>
      <p:ext uri="{BB962C8B-B14F-4D97-AF65-F5344CB8AC3E}">
        <p14:creationId xmlns:p14="http://schemas.microsoft.com/office/powerpoint/2010/main" val="12375908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2" hasCustomPrompt="1"/>
          </p:nvPr>
        </p:nvSpPr>
        <p:spPr>
          <a:xfrm>
            <a:off x="1866901" y="3004456"/>
            <a:ext cx="2385785" cy="31278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0" name="Title 4"/>
          <p:cNvSpPr>
            <a:spLocks noGrp="1"/>
          </p:cNvSpPr>
          <p:nvPr>
            <p:ph type="title" hasCustomPrompt="1"/>
          </p:nvPr>
        </p:nvSpPr>
        <p:spPr>
          <a:xfrm>
            <a:off x="1866900" y="996124"/>
            <a:ext cx="4229100" cy="1621619"/>
          </a:xfrm>
        </p:spPr>
        <p:txBody>
          <a:bodyPr/>
          <a:lstStyle>
            <a:lvl1pPr>
              <a:defRPr sz="3600"/>
            </a:lvl1pPr>
          </a:lstStyle>
          <a:p>
            <a:r>
              <a:rPr lang="en-US" dirty="0"/>
              <a:t>CLICK TO EDIT MASTER TITLE STYLE</a:t>
            </a:r>
          </a:p>
        </p:txBody>
      </p:sp>
      <p:sp>
        <p:nvSpPr>
          <p:cNvPr id="13" name="Picture Placeholder 4"/>
          <p:cNvSpPr>
            <a:spLocks noGrp="1"/>
          </p:cNvSpPr>
          <p:nvPr>
            <p:ph type="pic" sz="quarter" idx="13" hasCustomPrompt="1"/>
          </p:nvPr>
        </p:nvSpPr>
        <p:spPr>
          <a:xfrm>
            <a:off x="4322839" y="3004456"/>
            <a:ext cx="2385785" cy="31278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4" name="Picture Placeholder 4"/>
          <p:cNvSpPr>
            <a:spLocks noGrp="1"/>
          </p:cNvSpPr>
          <p:nvPr>
            <p:ph type="pic" sz="quarter" idx="14" hasCustomPrompt="1"/>
          </p:nvPr>
        </p:nvSpPr>
        <p:spPr>
          <a:xfrm>
            <a:off x="6778777" y="3004456"/>
            <a:ext cx="2385785" cy="31278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5" name="Picture Placeholder 4"/>
          <p:cNvSpPr>
            <a:spLocks noGrp="1"/>
          </p:cNvSpPr>
          <p:nvPr>
            <p:ph type="pic" sz="quarter" idx="15" hasCustomPrompt="1"/>
          </p:nvPr>
        </p:nvSpPr>
        <p:spPr>
          <a:xfrm>
            <a:off x="9234715" y="3004456"/>
            <a:ext cx="2385785" cy="31278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188759230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2500438"/>
            <a:ext cx="4229100" cy="1857123"/>
          </a:xfrm>
        </p:spPr>
        <p:txBody>
          <a:bodyPr/>
          <a:lstStyle/>
          <a:p>
            <a:r>
              <a:rPr lang="en-US" dirty="0"/>
              <a:t>CLICK TO EDIT MASTER TITLE STYLE</a:t>
            </a:r>
          </a:p>
        </p:txBody>
      </p:sp>
      <p:sp>
        <p:nvSpPr>
          <p:cNvPr id="6" name="Picture Placeholder 4"/>
          <p:cNvSpPr>
            <a:spLocks noGrp="1"/>
          </p:cNvSpPr>
          <p:nvPr>
            <p:ph type="pic" sz="quarter" idx="12" hasCustomPrompt="1"/>
          </p:nvPr>
        </p:nvSpPr>
        <p:spPr>
          <a:xfrm>
            <a:off x="7649028" y="2318656"/>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Picture Placeholder 4"/>
          <p:cNvSpPr>
            <a:spLocks noGrp="1"/>
          </p:cNvSpPr>
          <p:nvPr>
            <p:ph type="pic" sz="quarter" idx="13" hasCustomPrompt="1"/>
          </p:nvPr>
        </p:nvSpPr>
        <p:spPr>
          <a:xfrm>
            <a:off x="9971315" y="2318657"/>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Picture Placeholder 4"/>
          <p:cNvSpPr>
            <a:spLocks noGrp="1"/>
          </p:cNvSpPr>
          <p:nvPr>
            <p:ph type="pic" sz="quarter" idx="14" hasCustomPrompt="1"/>
          </p:nvPr>
        </p:nvSpPr>
        <p:spPr>
          <a:xfrm>
            <a:off x="9971315" y="0"/>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9" name="Picture Placeholder 4"/>
          <p:cNvSpPr>
            <a:spLocks noGrp="1"/>
          </p:cNvSpPr>
          <p:nvPr>
            <p:ph type="pic" sz="quarter" idx="15" hasCustomPrompt="1"/>
          </p:nvPr>
        </p:nvSpPr>
        <p:spPr>
          <a:xfrm>
            <a:off x="9971314" y="4637315"/>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0" name="Picture Placeholder 4"/>
          <p:cNvSpPr>
            <a:spLocks noGrp="1"/>
          </p:cNvSpPr>
          <p:nvPr>
            <p:ph type="pic" sz="quarter" idx="16" hasCustomPrompt="1"/>
          </p:nvPr>
        </p:nvSpPr>
        <p:spPr>
          <a:xfrm>
            <a:off x="7649028" y="4637315"/>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1" name="Picture Placeholder 4"/>
          <p:cNvSpPr>
            <a:spLocks noGrp="1"/>
          </p:cNvSpPr>
          <p:nvPr>
            <p:ph type="pic" sz="quarter" idx="17" hasCustomPrompt="1"/>
          </p:nvPr>
        </p:nvSpPr>
        <p:spPr>
          <a:xfrm>
            <a:off x="5326741" y="2318657"/>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2" name="Text Box 2">
            <a:extLst>
              <a:ext uri="{FF2B5EF4-FFF2-40B4-BE49-F238E27FC236}">
                <a16:creationId xmlns:a16="http://schemas.microsoft.com/office/drawing/2014/main" id="{41A34A6B-EC4A-4C09-B789-13E5FBECB32B}"/>
              </a:ext>
            </a:extLst>
          </p:cNvPr>
          <p:cNvSpPr txBox="1">
            <a:spLocks noChangeArrowheads="1"/>
          </p:cNvSpPr>
          <p:nvPr userDrawn="1"/>
        </p:nvSpPr>
        <p:spPr bwMode="auto">
          <a:xfrm>
            <a:off x="1237359" y="6355882"/>
            <a:ext cx="4718958" cy="324485"/>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Digital Schoolhouse, 18a Blackbull Yard, 24-28 Hatton Wall, London EC1N 8JH.</a:t>
            </a:r>
            <a:b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b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Copyright © 2022 Digital Schoolhouse. All rights reserved.</a:t>
            </a:r>
            <a:endParaRPr lang="en-GB" sz="600" i="1"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endParaRPr>
          </a:p>
          <a:p>
            <a:pPr>
              <a:lnSpc>
                <a:spcPct val="107000"/>
              </a:lnSpc>
              <a:spcAft>
                <a:spcPts val="800"/>
              </a:spcAft>
            </a:pPr>
            <a:r>
              <a:rPr lang="en-GB" sz="1200" dirty="0">
                <a:solidFill>
                  <a:schemeClr val="tx1">
                    <a:lumMod val="25000"/>
                    <a:lumOff val="75000"/>
                  </a:schemeClr>
                </a:solidFill>
                <a:effectLst/>
                <a:latin typeface="Open Sans" panose="020B0606030504020204" pitchFamily="34" charset="0"/>
                <a:ea typeface="Open Sans" panose="020B0606030504020204" pitchFamily="34" charset="0"/>
                <a:cs typeface="Times New Roman" panose="02020603050405020304" pitchFamily="18" charset="0"/>
              </a:rPr>
              <a:t> </a:t>
            </a:r>
          </a:p>
        </p:txBody>
      </p:sp>
      <p:pic>
        <p:nvPicPr>
          <p:cNvPr id="13" name="Picture 12">
            <a:extLst>
              <a:ext uri="{FF2B5EF4-FFF2-40B4-BE49-F238E27FC236}">
                <a16:creationId xmlns:a16="http://schemas.microsoft.com/office/drawing/2014/main" id="{F5294162-5966-44C9-82D6-91965DD7C6B0}"/>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99856" y="6024971"/>
            <a:ext cx="7392144" cy="833029"/>
          </a:xfrm>
          <a:prstGeom prst="rect">
            <a:avLst/>
          </a:prstGeom>
        </p:spPr>
      </p:pic>
    </p:spTree>
    <p:extLst>
      <p:ext uri="{BB962C8B-B14F-4D97-AF65-F5344CB8AC3E}">
        <p14:creationId xmlns:p14="http://schemas.microsoft.com/office/powerpoint/2010/main" val="159387425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7" hasCustomPrompt="1"/>
          </p:nvPr>
        </p:nvSpPr>
        <p:spPr>
          <a:xfrm>
            <a:off x="1866901" y="1181101"/>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Picture Placeholder 4"/>
          <p:cNvSpPr>
            <a:spLocks noGrp="1"/>
          </p:cNvSpPr>
          <p:nvPr>
            <p:ph type="pic" sz="quarter" idx="18" hasCustomPrompt="1"/>
          </p:nvPr>
        </p:nvSpPr>
        <p:spPr>
          <a:xfrm>
            <a:off x="3943351" y="1181101"/>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Picture Placeholder 4"/>
          <p:cNvSpPr>
            <a:spLocks noGrp="1"/>
          </p:cNvSpPr>
          <p:nvPr>
            <p:ph type="pic" sz="quarter" idx="19" hasCustomPrompt="1"/>
          </p:nvPr>
        </p:nvSpPr>
        <p:spPr>
          <a:xfrm>
            <a:off x="6019801" y="1181101"/>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Picture Placeholder 4"/>
          <p:cNvSpPr>
            <a:spLocks noGrp="1"/>
          </p:cNvSpPr>
          <p:nvPr>
            <p:ph type="pic" sz="quarter" idx="20" hasCustomPrompt="1"/>
          </p:nvPr>
        </p:nvSpPr>
        <p:spPr>
          <a:xfrm>
            <a:off x="8096251" y="1181101"/>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9" name="Picture Placeholder 4"/>
          <p:cNvSpPr>
            <a:spLocks noGrp="1"/>
          </p:cNvSpPr>
          <p:nvPr>
            <p:ph type="pic" sz="quarter" idx="21" hasCustomPrompt="1"/>
          </p:nvPr>
        </p:nvSpPr>
        <p:spPr>
          <a:xfrm>
            <a:off x="10172700" y="1181101"/>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0" name="Title 4"/>
          <p:cNvSpPr>
            <a:spLocks noGrp="1"/>
          </p:cNvSpPr>
          <p:nvPr>
            <p:ph type="title" hasCustomPrompt="1"/>
          </p:nvPr>
        </p:nvSpPr>
        <p:spPr>
          <a:xfrm>
            <a:off x="1866900" y="4653724"/>
            <a:ext cx="4229100" cy="1621619"/>
          </a:xfrm>
        </p:spPr>
        <p:txBody>
          <a:bodyPr/>
          <a:lstStyle>
            <a:lvl1pPr>
              <a:defRPr sz="3600"/>
            </a:lvl1pPr>
          </a:lstStyle>
          <a:p>
            <a:r>
              <a:rPr lang="en-US" dirty="0"/>
              <a:t>CLICK TO EDIT MASTER TITLE STYLE</a:t>
            </a:r>
          </a:p>
        </p:txBody>
      </p:sp>
    </p:spTree>
    <p:extLst>
      <p:ext uri="{BB962C8B-B14F-4D97-AF65-F5344CB8AC3E}">
        <p14:creationId xmlns:p14="http://schemas.microsoft.com/office/powerpoint/2010/main" val="39108037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7" hasCustomPrompt="1"/>
          </p:nvPr>
        </p:nvSpPr>
        <p:spPr>
          <a:xfrm>
            <a:off x="1866901" y="2621644"/>
            <a:ext cx="2139042" cy="2139042"/>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Picture Placeholder 4"/>
          <p:cNvSpPr>
            <a:spLocks noGrp="1"/>
          </p:cNvSpPr>
          <p:nvPr>
            <p:ph type="pic" sz="quarter" idx="18" hasCustomPrompt="1"/>
          </p:nvPr>
        </p:nvSpPr>
        <p:spPr>
          <a:xfrm>
            <a:off x="4890408" y="2621644"/>
            <a:ext cx="2139042" cy="2139042"/>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Picture Placeholder 4"/>
          <p:cNvSpPr>
            <a:spLocks noGrp="1"/>
          </p:cNvSpPr>
          <p:nvPr>
            <p:ph type="pic" sz="quarter" idx="19" hasCustomPrompt="1"/>
          </p:nvPr>
        </p:nvSpPr>
        <p:spPr>
          <a:xfrm>
            <a:off x="7913915" y="2621644"/>
            <a:ext cx="2139042" cy="2139042"/>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Title 4"/>
          <p:cNvSpPr>
            <a:spLocks noGrp="1"/>
          </p:cNvSpPr>
          <p:nvPr>
            <p:ph type="title" hasCustomPrompt="1"/>
          </p:nvPr>
        </p:nvSpPr>
        <p:spPr>
          <a:xfrm>
            <a:off x="1866900" y="1000025"/>
            <a:ext cx="4229100" cy="1621619"/>
          </a:xfrm>
        </p:spPr>
        <p:txBody>
          <a:bodyPr/>
          <a:lstStyle>
            <a:lvl1pPr>
              <a:defRPr sz="3600"/>
            </a:lvl1pPr>
          </a:lstStyle>
          <a:p>
            <a:r>
              <a:rPr lang="en-US" dirty="0"/>
              <a:t>CLICK TO EDIT MASTER TITLE STYLE</a:t>
            </a:r>
          </a:p>
        </p:txBody>
      </p:sp>
    </p:spTree>
    <p:extLst>
      <p:ext uri="{BB962C8B-B14F-4D97-AF65-F5344CB8AC3E}">
        <p14:creationId xmlns:p14="http://schemas.microsoft.com/office/powerpoint/2010/main" val="239585449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2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4" name="Picture Placeholder 4"/>
          <p:cNvSpPr>
            <a:spLocks noGrp="1"/>
          </p:cNvSpPr>
          <p:nvPr>
            <p:ph type="pic" sz="quarter" idx="13" hasCustomPrompt="1"/>
          </p:nvPr>
        </p:nvSpPr>
        <p:spPr>
          <a:xfrm>
            <a:off x="0" y="1"/>
            <a:ext cx="3011714" cy="685799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Picture Placeholder 4"/>
          <p:cNvSpPr>
            <a:spLocks noGrp="1"/>
          </p:cNvSpPr>
          <p:nvPr>
            <p:ph type="pic" sz="quarter" idx="14" hasCustomPrompt="1"/>
          </p:nvPr>
        </p:nvSpPr>
        <p:spPr>
          <a:xfrm>
            <a:off x="3060095" y="1"/>
            <a:ext cx="3011714" cy="685799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Picture Placeholder 4"/>
          <p:cNvSpPr>
            <a:spLocks noGrp="1"/>
          </p:cNvSpPr>
          <p:nvPr>
            <p:ph type="pic" sz="quarter" idx="15" hasCustomPrompt="1"/>
          </p:nvPr>
        </p:nvSpPr>
        <p:spPr>
          <a:xfrm>
            <a:off x="6120190" y="1"/>
            <a:ext cx="3011714" cy="685799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Picture Placeholder 4"/>
          <p:cNvSpPr>
            <a:spLocks noGrp="1"/>
          </p:cNvSpPr>
          <p:nvPr>
            <p:ph type="pic" sz="quarter" idx="16" hasCustomPrompt="1"/>
          </p:nvPr>
        </p:nvSpPr>
        <p:spPr>
          <a:xfrm>
            <a:off x="9180286" y="1"/>
            <a:ext cx="3011714" cy="685799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25762851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990600" y="1181100"/>
            <a:ext cx="7326086" cy="56769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4" name="Text Box 2">
            <a:extLst>
              <a:ext uri="{FF2B5EF4-FFF2-40B4-BE49-F238E27FC236}">
                <a16:creationId xmlns:a16="http://schemas.microsoft.com/office/drawing/2014/main" id="{00587D44-7F77-434D-82C1-66DBD5538586}"/>
              </a:ext>
            </a:extLst>
          </p:cNvPr>
          <p:cNvSpPr txBox="1">
            <a:spLocks noChangeArrowheads="1"/>
          </p:cNvSpPr>
          <p:nvPr userDrawn="1"/>
        </p:nvSpPr>
        <p:spPr bwMode="auto">
          <a:xfrm>
            <a:off x="1237359" y="6355882"/>
            <a:ext cx="4718958" cy="324485"/>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Digital Schoolhouse, 18a Blackbull Yard, 24-28 Hatton Wall, London EC1N 8JH.</a:t>
            </a:r>
            <a:b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b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Copyright © 2022 Digital Schoolhouse. All rights reserved.</a:t>
            </a:r>
            <a:endParaRPr lang="en-GB" sz="600" i="1"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endParaRPr>
          </a:p>
          <a:p>
            <a:pPr>
              <a:lnSpc>
                <a:spcPct val="107000"/>
              </a:lnSpc>
              <a:spcAft>
                <a:spcPts val="800"/>
              </a:spcAft>
            </a:pPr>
            <a:r>
              <a:rPr lang="en-GB" sz="1200" dirty="0">
                <a:solidFill>
                  <a:schemeClr val="tx1">
                    <a:lumMod val="25000"/>
                    <a:lumOff val="75000"/>
                  </a:schemeClr>
                </a:solidFill>
                <a:effectLst/>
                <a:latin typeface="Open Sans" panose="020B0606030504020204" pitchFamily="34" charset="0"/>
                <a:ea typeface="Open Sans" panose="020B0606030504020204" pitchFamily="34" charset="0"/>
                <a:cs typeface="Times New Roman" panose="02020603050405020304" pitchFamily="18" charset="0"/>
              </a:rPr>
              <a:t> </a:t>
            </a:r>
          </a:p>
        </p:txBody>
      </p:sp>
      <p:pic>
        <p:nvPicPr>
          <p:cNvPr id="6" name="Picture 5">
            <a:extLst>
              <a:ext uri="{FF2B5EF4-FFF2-40B4-BE49-F238E27FC236}">
                <a16:creationId xmlns:a16="http://schemas.microsoft.com/office/drawing/2014/main" id="{54FB1240-5CA3-4292-AF71-D60049D444B8}"/>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99856" y="6024971"/>
            <a:ext cx="7392144" cy="833029"/>
          </a:xfrm>
          <a:prstGeom prst="rect">
            <a:avLst/>
          </a:prstGeom>
        </p:spPr>
      </p:pic>
    </p:spTree>
    <p:extLst>
      <p:ext uri="{BB962C8B-B14F-4D97-AF65-F5344CB8AC3E}">
        <p14:creationId xmlns:p14="http://schemas.microsoft.com/office/powerpoint/2010/main" val="194612155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0" y="0"/>
            <a:ext cx="4361543"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Rectangle 5"/>
          <p:cNvSpPr/>
          <p:nvPr userDrawn="1"/>
        </p:nvSpPr>
        <p:spPr>
          <a:xfrm>
            <a:off x="4361543" y="-1"/>
            <a:ext cx="2227943" cy="6865257"/>
          </a:xfrm>
          <a:prstGeom prst="rect">
            <a:avLst/>
          </a:prstGeom>
          <a:solidFill>
            <a:srgbClr val="081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4"/>
          <p:cNvSpPr>
            <a:spLocks noGrp="1"/>
          </p:cNvSpPr>
          <p:nvPr>
            <p:ph type="title" hasCustomPrompt="1"/>
          </p:nvPr>
        </p:nvSpPr>
        <p:spPr>
          <a:xfrm>
            <a:off x="7391400" y="1000025"/>
            <a:ext cx="4229100" cy="1621619"/>
          </a:xfrm>
        </p:spPr>
        <p:txBody>
          <a:bodyPr/>
          <a:lstStyle>
            <a:lvl1pPr>
              <a:defRPr sz="3600"/>
            </a:lvl1pPr>
          </a:lstStyle>
          <a:p>
            <a:r>
              <a:rPr lang="en-US" dirty="0"/>
              <a:t>CLICK TO EDIT MASTER TITLE STYLE</a:t>
            </a:r>
          </a:p>
        </p:txBody>
      </p:sp>
      <p:sp>
        <p:nvSpPr>
          <p:cNvPr id="8" name="Text Box 2">
            <a:extLst>
              <a:ext uri="{FF2B5EF4-FFF2-40B4-BE49-F238E27FC236}">
                <a16:creationId xmlns:a16="http://schemas.microsoft.com/office/drawing/2014/main" id="{F9C0ADFC-4DC7-453F-BBA0-AED654241839}"/>
              </a:ext>
            </a:extLst>
          </p:cNvPr>
          <p:cNvSpPr txBox="1">
            <a:spLocks noChangeArrowheads="1"/>
          </p:cNvSpPr>
          <p:nvPr userDrawn="1"/>
        </p:nvSpPr>
        <p:spPr bwMode="auto">
          <a:xfrm>
            <a:off x="1237359" y="6355882"/>
            <a:ext cx="4718958" cy="324485"/>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Digital Schoolhouse, 18a Blackbull Yard, 24-28 Hatton Wall, London EC1N 8JH.</a:t>
            </a:r>
            <a:b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b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Copyright © 2022 Digital Schoolhouse. All rights reserved.</a:t>
            </a:r>
            <a:endParaRPr lang="en-GB" sz="600" i="1"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endParaRPr>
          </a:p>
          <a:p>
            <a:pPr>
              <a:lnSpc>
                <a:spcPct val="107000"/>
              </a:lnSpc>
              <a:spcAft>
                <a:spcPts val="800"/>
              </a:spcAft>
            </a:pPr>
            <a:r>
              <a:rPr lang="en-GB" sz="1200" dirty="0">
                <a:solidFill>
                  <a:schemeClr val="tx1">
                    <a:lumMod val="25000"/>
                    <a:lumOff val="75000"/>
                  </a:schemeClr>
                </a:solidFill>
                <a:effectLst/>
                <a:latin typeface="Open Sans" panose="020B0606030504020204" pitchFamily="34" charset="0"/>
                <a:ea typeface="Open Sans" panose="020B0606030504020204" pitchFamily="34" charset="0"/>
                <a:cs typeface="Times New Roman" panose="02020603050405020304" pitchFamily="18" charset="0"/>
              </a:rPr>
              <a:t> </a:t>
            </a:r>
          </a:p>
        </p:txBody>
      </p:sp>
      <p:pic>
        <p:nvPicPr>
          <p:cNvPr id="9" name="Picture 8">
            <a:extLst>
              <a:ext uri="{FF2B5EF4-FFF2-40B4-BE49-F238E27FC236}">
                <a16:creationId xmlns:a16="http://schemas.microsoft.com/office/drawing/2014/main" id="{943D62BC-B38E-4CB4-A1DB-1B85241D082F}"/>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99856" y="6024971"/>
            <a:ext cx="7392144" cy="833029"/>
          </a:xfrm>
          <a:prstGeom prst="rect">
            <a:avLst/>
          </a:prstGeom>
        </p:spPr>
      </p:pic>
    </p:spTree>
    <p:extLst>
      <p:ext uri="{BB962C8B-B14F-4D97-AF65-F5344CB8AC3E}">
        <p14:creationId xmlns:p14="http://schemas.microsoft.com/office/powerpoint/2010/main" val="64976324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990600" y="0"/>
            <a:ext cx="51054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6531429" y="1000025"/>
            <a:ext cx="5089071" cy="1621619"/>
          </a:xfrm>
        </p:spPr>
        <p:txBody>
          <a:bodyPr/>
          <a:lstStyle>
            <a:lvl1pPr>
              <a:defRPr sz="3600"/>
            </a:lvl1pPr>
          </a:lstStyle>
          <a:p>
            <a:r>
              <a:rPr lang="en-US" dirty="0"/>
              <a:t>CLICK TO EDIT MASTER TITLE STYLE</a:t>
            </a:r>
          </a:p>
        </p:txBody>
      </p:sp>
      <p:sp>
        <p:nvSpPr>
          <p:cNvPr id="7" name="Text Box 2">
            <a:extLst>
              <a:ext uri="{FF2B5EF4-FFF2-40B4-BE49-F238E27FC236}">
                <a16:creationId xmlns:a16="http://schemas.microsoft.com/office/drawing/2014/main" id="{7C51DE7A-FA6E-44E7-B913-F39AB1593B3B}"/>
              </a:ext>
            </a:extLst>
          </p:cNvPr>
          <p:cNvSpPr txBox="1">
            <a:spLocks noChangeArrowheads="1"/>
          </p:cNvSpPr>
          <p:nvPr userDrawn="1"/>
        </p:nvSpPr>
        <p:spPr bwMode="auto">
          <a:xfrm>
            <a:off x="1237359" y="6355882"/>
            <a:ext cx="4718958" cy="324485"/>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Digital Schoolhouse, 18a Blackbull Yard, 24-28 Hatton Wall, London EC1N 8JH.</a:t>
            </a:r>
            <a:b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b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Copyright © 2022 Digital Schoolhouse. All rights reserved.</a:t>
            </a:r>
            <a:endParaRPr lang="en-GB" sz="600" i="1"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endParaRPr>
          </a:p>
          <a:p>
            <a:pPr>
              <a:lnSpc>
                <a:spcPct val="107000"/>
              </a:lnSpc>
              <a:spcAft>
                <a:spcPts val="800"/>
              </a:spcAft>
            </a:pPr>
            <a:r>
              <a:rPr lang="en-GB" sz="1200" dirty="0">
                <a:solidFill>
                  <a:schemeClr val="tx1">
                    <a:lumMod val="25000"/>
                    <a:lumOff val="75000"/>
                  </a:schemeClr>
                </a:solidFill>
                <a:effectLst/>
                <a:latin typeface="Open Sans" panose="020B0606030504020204" pitchFamily="34" charset="0"/>
                <a:ea typeface="Open Sans" panose="020B0606030504020204" pitchFamily="34" charset="0"/>
                <a:cs typeface="Times New Roman" panose="02020603050405020304" pitchFamily="18" charset="0"/>
              </a:rPr>
              <a:t> </a:t>
            </a:r>
          </a:p>
        </p:txBody>
      </p:sp>
      <p:pic>
        <p:nvPicPr>
          <p:cNvPr id="8" name="Picture 7">
            <a:extLst>
              <a:ext uri="{FF2B5EF4-FFF2-40B4-BE49-F238E27FC236}">
                <a16:creationId xmlns:a16="http://schemas.microsoft.com/office/drawing/2014/main" id="{16C47826-A580-45DB-852C-81C813851105}"/>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99856" y="6024971"/>
            <a:ext cx="7392144" cy="833029"/>
          </a:xfrm>
          <a:prstGeom prst="rect">
            <a:avLst/>
          </a:prstGeom>
        </p:spPr>
      </p:pic>
    </p:spTree>
    <p:extLst>
      <p:ext uri="{BB962C8B-B14F-4D97-AF65-F5344CB8AC3E}">
        <p14:creationId xmlns:p14="http://schemas.microsoft.com/office/powerpoint/2010/main" val="15911966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990600" y="0"/>
            <a:ext cx="3080468"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4" name="Text Box 2">
            <a:extLst>
              <a:ext uri="{FF2B5EF4-FFF2-40B4-BE49-F238E27FC236}">
                <a16:creationId xmlns:a16="http://schemas.microsoft.com/office/drawing/2014/main" id="{05922A68-813B-4CEB-B731-F3B8C0D65DBA}"/>
              </a:ext>
            </a:extLst>
          </p:cNvPr>
          <p:cNvSpPr txBox="1">
            <a:spLocks noChangeArrowheads="1"/>
          </p:cNvSpPr>
          <p:nvPr userDrawn="1"/>
        </p:nvSpPr>
        <p:spPr bwMode="auto">
          <a:xfrm>
            <a:off x="1237359" y="6355882"/>
            <a:ext cx="4718958" cy="324485"/>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Digital Schoolhouse, 18a Blackbull Yard, 24-28 Hatton Wall, London EC1N 8JH.</a:t>
            </a:r>
            <a:b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b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Copyright © 2022 Digital Schoolhouse. All rights reserved.</a:t>
            </a:r>
            <a:endParaRPr lang="en-GB" sz="600" i="1"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endParaRPr>
          </a:p>
          <a:p>
            <a:pPr>
              <a:lnSpc>
                <a:spcPct val="107000"/>
              </a:lnSpc>
              <a:spcAft>
                <a:spcPts val="800"/>
              </a:spcAft>
            </a:pPr>
            <a:r>
              <a:rPr lang="en-GB" sz="1200" dirty="0">
                <a:solidFill>
                  <a:schemeClr val="tx1">
                    <a:lumMod val="25000"/>
                    <a:lumOff val="75000"/>
                  </a:schemeClr>
                </a:solidFill>
                <a:effectLst/>
                <a:latin typeface="Open Sans" panose="020B0606030504020204" pitchFamily="34" charset="0"/>
                <a:ea typeface="Open Sans" panose="020B0606030504020204" pitchFamily="34" charset="0"/>
                <a:cs typeface="Times New Roman" panose="02020603050405020304" pitchFamily="18" charset="0"/>
              </a:rPr>
              <a:t> </a:t>
            </a:r>
          </a:p>
        </p:txBody>
      </p:sp>
      <p:pic>
        <p:nvPicPr>
          <p:cNvPr id="6" name="Picture 5">
            <a:extLst>
              <a:ext uri="{FF2B5EF4-FFF2-40B4-BE49-F238E27FC236}">
                <a16:creationId xmlns:a16="http://schemas.microsoft.com/office/drawing/2014/main" id="{BE935830-472A-4E57-8B85-579E274D0151}"/>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99856" y="6024971"/>
            <a:ext cx="7392144" cy="833029"/>
          </a:xfrm>
          <a:prstGeom prst="rect">
            <a:avLst/>
          </a:prstGeom>
        </p:spPr>
      </p:pic>
    </p:spTree>
    <p:extLst>
      <p:ext uri="{BB962C8B-B14F-4D97-AF65-F5344CB8AC3E}">
        <p14:creationId xmlns:p14="http://schemas.microsoft.com/office/powerpoint/2010/main" val="1735513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2618190"/>
            <a:ext cx="4229100" cy="1621619"/>
          </a:xfrm>
        </p:spPr>
        <p:txBody>
          <a:bodyPr/>
          <a:lstStyle>
            <a:lvl1pPr>
              <a:defRPr sz="3600"/>
            </a:lvl1pPr>
          </a:lstStyle>
          <a:p>
            <a:r>
              <a:rPr lang="en-US" dirty="0"/>
              <a:t>CLICK TO EDIT MASTER TITLE STYLE</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4" name="Picture Placeholder 4"/>
          <p:cNvSpPr>
            <a:spLocks noGrp="1"/>
          </p:cNvSpPr>
          <p:nvPr>
            <p:ph type="pic" sz="quarter" idx="11" hasCustomPrompt="1"/>
          </p:nvPr>
        </p:nvSpPr>
        <p:spPr>
          <a:xfrm>
            <a:off x="7086600" y="0"/>
            <a:ext cx="51054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Title 4"/>
          <p:cNvSpPr>
            <a:spLocks noGrp="1"/>
          </p:cNvSpPr>
          <p:nvPr>
            <p:ph type="title" hasCustomPrompt="1"/>
          </p:nvPr>
        </p:nvSpPr>
        <p:spPr>
          <a:xfrm>
            <a:off x="1866900" y="1000025"/>
            <a:ext cx="4229100" cy="1621619"/>
          </a:xfrm>
        </p:spPr>
        <p:txBody>
          <a:bodyPr/>
          <a:lstStyle>
            <a:lvl1pPr>
              <a:defRPr sz="3600"/>
            </a:lvl1pPr>
          </a:lstStyle>
          <a:p>
            <a:r>
              <a:rPr lang="en-US" dirty="0"/>
              <a:t>CLICK TO EDIT MASTER TITLE STYLE</a:t>
            </a:r>
          </a:p>
        </p:txBody>
      </p:sp>
      <p:sp>
        <p:nvSpPr>
          <p:cNvPr id="6" name="Text Box 2">
            <a:extLst>
              <a:ext uri="{FF2B5EF4-FFF2-40B4-BE49-F238E27FC236}">
                <a16:creationId xmlns:a16="http://schemas.microsoft.com/office/drawing/2014/main" id="{40D3556E-76D1-4BED-81D0-CE16BAEE213B}"/>
              </a:ext>
            </a:extLst>
          </p:cNvPr>
          <p:cNvSpPr txBox="1">
            <a:spLocks noChangeArrowheads="1"/>
          </p:cNvSpPr>
          <p:nvPr userDrawn="1"/>
        </p:nvSpPr>
        <p:spPr bwMode="auto">
          <a:xfrm>
            <a:off x="1237359" y="6355882"/>
            <a:ext cx="4718958" cy="324485"/>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Digital Schoolhouse, 18a Blackbull Yard, 24-28 Hatton Wall, London EC1N 8JH.</a:t>
            </a:r>
            <a:b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b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Copyright © 2022 Digital Schoolhouse. All rights reserved.</a:t>
            </a:r>
            <a:endParaRPr lang="en-GB" sz="600" i="1"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endParaRPr>
          </a:p>
          <a:p>
            <a:pPr>
              <a:lnSpc>
                <a:spcPct val="107000"/>
              </a:lnSpc>
              <a:spcAft>
                <a:spcPts val="800"/>
              </a:spcAft>
            </a:pPr>
            <a:r>
              <a:rPr lang="en-GB" sz="1200" dirty="0">
                <a:solidFill>
                  <a:schemeClr val="tx1">
                    <a:lumMod val="25000"/>
                    <a:lumOff val="75000"/>
                  </a:schemeClr>
                </a:solidFill>
                <a:effectLst/>
                <a:latin typeface="Open Sans" panose="020B0606030504020204" pitchFamily="34" charset="0"/>
                <a:ea typeface="Open Sans" panose="020B0606030504020204" pitchFamily="34" charset="0"/>
                <a:cs typeface="Times New Roman" panose="02020603050405020304" pitchFamily="18" charset="0"/>
              </a:rPr>
              <a:t> </a:t>
            </a:r>
          </a:p>
        </p:txBody>
      </p:sp>
      <p:pic>
        <p:nvPicPr>
          <p:cNvPr id="7" name="Picture 6">
            <a:extLst>
              <a:ext uri="{FF2B5EF4-FFF2-40B4-BE49-F238E27FC236}">
                <a16:creationId xmlns:a16="http://schemas.microsoft.com/office/drawing/2014/main" id="{5F45BAEA-A44D-4943-B527-FF2953474B80}"/>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99856" y="6024971"/>
            <a:ext cx="7392144" cy="833029"/>
          </a:xfrm>
          <a:prstGeom prst="rect">
            <a:avLst/>
          </a:prstGeom>
        </p:spPr>
      </p:pic>
    </p:spTree>
    <p:extLst>
      <p:ext uri="{BB962C8B-B14F-4D97-AF65-F5344CB8AC3E}">
        <p14:creationId xmlns:p14="http://schemas.microsoft.com/office/powerpoint/2010/main" val="77275961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4" name="Picture Placeholder 4"/>
          <p:cNvSpPr>
            <a:spLocks noGrp="1"/>
          </p:cNvSpPr>
          <p:nvPr>
            <p:ph type="pic" sz="quarter" idx="11" hasCustomPrompt="1"/>
          </p:nvPr>
        </p:nvSpPr>
        <p:spPr>
          <a:xfrm>
            <a:off x="7086600" y="0"/>
            <a:ext cx="51054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1866900" y="2618190"/>
            <a:ext cx="4229100" cy="1621619"/>
          </a:xfrm>
        </p:spPr>
        <p:txBody>
          <a:bodyPr/>
          <a:lstStyle>
            <a:lvl1pPr>
              <a:defRPr sz="3600"/>
            </a:lvl1pPr>
          </a:lstStyle>
          <a:p>
            <a:r>
              <a:rPr lang="en-US" dirty="0"/>
              <a:t>CLICK TO EDIT MASTER TITLE STYLE</a:t>
            </a:r>
          </a:p>
        </p:txBody>
      </p:sp>
      <p:sp>
        <p:nvSpPr>
          <p:cNvPr id="5" name="Text Box 2">
            <a:extLst>
              <a:ext uri="{FF2B5EF4-FFF2-40B4-BE49-F238E27FC236}">
                <a16:creationId xmlns:a16="http://schemas.microsoft.com/office/drawing/2014/main" id="{4DD2D315-AABE-4078-809E-18688417D016}"/>
              </a:ext>
            </a:extLst>
          </p:cNvPr>
          <p:cNvSpPr txBox="1">
            <a:spLocks noChangeArrowheads="1"/>
          </p:cNvSpPr>
          <p:nvPr userDrawn="1"/>
        </p:nvSpPr>
        <p:spPr bwMode="auto">
          <a:xfrm>
            <a:off x="1237359" y="6355882"/>
            <a:ext cx="4718958" cy="324485"/>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Digital Schoolhouse, 18a Blackbull Yard, 24-28 Hatton Wall, London EC1N 8JH.</a:t>
            </a:r>
            <a:b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b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Copyright © 2022 Digital Schoolhouse. All rights reserved.</a:t>
            </a:r>
            <a:endParaRPr lang="en-GB" sz="600" i="1"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endParaRPr>
          </a:p>
          <a:p>
            <a:pPr>
              <a:lnSpc>
                <a:spcPct val="107000"/>
              </a:lnSpc>
              <a:spcAft>
                <a:spcPts val="800"/>
              </a:spcAft>
            </a:pPr>
            <a:r>
              <a:rPr lang="en-GB" sz="1200" dirty="0">
                <a:solidFill>
                  <a:schemeClr val="tx1">
                    <a:lumMod val="25000"/>
                    <a:lumOff val="75000"/>
                  </a:schemeClr>
                </a:solidFill>
                <a:effectLst/>
                <a:latin typeface="Open Sans" panose="020B0606030504020204" pitchFamily="34" charset="0"/>
                <a:ea typeface="Open Sans" panose="020B0606030504020204" pitchFamily="34" charset="0"/>
                <a:cs typeface="Times New Roman" panose="02020603050405020304" pitchFamily="18" charset="0"/>
              </a:rPr>
              <a:t> </a:t>
            </a:r>
          </a:p>
        </p:txBody>
      </p:sp>
      <p:pic>
        <p:nvPicPr>
          <p:cNvPr id="7" name="Picture 6">
            <a:extLst>
              <a:ext uri="{FF2B5EF4-FFF2-40B4-BE49-F238E27FC236}">
                <a16:creationId xmlns:a16="http://schemas.microsoft.com/office/drawing/2014/main" id="{ECE05DBA-54C7-495F-8130-8253FC5BAA91}"/>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99856" y="6024971"/>
            <a:ext cx="7392144" cy="833029"/>
          </a:xfrm>
          <a:prstGeom prst="rect">
            <a:avLst/>
          </a:prstGeom>
        </p:spPr>
      </p:pic>
    </p:spTree>
    <p:extLst>
      <p:ext uri="{BB962C8B-B14F-4D97-AF65-F5344CB8AC3E}">
        <p14:creationId xmlns:p14="http://schemas.microsoft.com/office/powerpoint/2010/main" val="354486111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6" name="Picture Placeholder 4"/>
          <p:cNvSpPr>
            <a:spLocks noGrp="1"/>
          </p:cNvSpPr>
          <p:nvPr>
            <p:ph type="pic" sz="quarter" idx="11" hasCustomPrompt="1"/>
          </p:nvPr>
        </p:nvSpPr>
        <p:spPr>
          <a:xfrm>
            <a:off x="3699328" y="1181100"/>
            <a:ext cx="4793343" cy="56769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Title 4"/>
          <p:cNvSpPr>
            <a:spLocks noGrp="1"/>
          </p:cNvSpPr>
          <p:nvPr>
            <p:ph type="title" hasCustomPrompt="1"/>
          </p:nvPr>
        </p:nvSpPr>
        <p:spPr>
          <a:xfrm>
            <a:off x="1866900" y="1767466"/>
            <a:ext cx="4229100" cy="1857123"/>
          </a:xfrm>
        </p:spPr>
        <p:txBody>
          <a:bodyPr/>
          <a:lstStyle/>
          <a:p>
            <a:r>
              <a:rPr lang="en-US" dirty="0"/>
              <a:t>CLICK TO EDIT MASTER TITLE STYLE</a:t>
            </a:r>
          </a:p>
        </p:txBody>
      </p:sp>
      <p:sp>
        <p:nvSpPr>
          <p:cNvPr id="8" name="Picture Placeholder 4"/>
          <p:cNvSpPr>
            <a:spLocks noGrp="1"/>
          </p:cNvSpPr>
          <p:nvPr>
            <p:ph type="pic" sz="quarter" idx="13" hasCustomPrompt="1"/>
          </p:nvPr>
        </p:nvSpPr>
        <p:spPr>
          <a:xfrm>
            <a:off x="9927771" y="1848660"/>
            <a:ext cx="2264228" cy="243305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9" name="Picture Placeholder 4"/>
          <p:cNvSpPr>
            <a:spLocks noGrp="1"/>
          </p:cNvSpPr>
          <p:nvPr>
            <p:ph type="pic" sz="quarter" idx="14" hasCustomPrompt="1"/>
          </p:nvPr>
        </p:nvSpPr>
        <p:spPr>
          <a:xfrm>
            <a:off x="7531100" y="1848660"/>
            <a:ext cx="2264228" cy="243305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Text Box 2">
            <a:extLst>
              <a:ext uri="{FF2B5EF4-FFF2-40B4-BE49-F238E27FC236}">
                <a16:creationId xmlns:a16="http://schemas.microsoft.com/office/drawing/2014/main" id="{D803E4F4-7839-4625-B689-693512D7455B}"/>
              </a:ext>
            </a:extLst>
          </p:cNvPr>
          <p:cNvSpPr txBox="1">
            <a:spLocks noChangeArrowheads="1"/>
          </p:cNvSpPr>
          <p:nvPr userDrawn="1"/>
        </p:nvSpPr>
        <p:spPr bwMode="auto">
          <a:xfrm>
            <a:off x="1237359" y="6355882"/>
            <a:ext cx="4718958" cy="324485"/>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Digital Schoolhouse, 18a Blackbull Yard, 24-28 Hatton Wall, London EC1N 8JH.</a:t>
            </a:r>
            <a:b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b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Copyright © 2022 Digital Schoolhouse. All rights reserved.</a:t>
            </a:r>
            <a:endParaRPr lang="en-GB" sz="600" i="1"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endParaRPr>
          </a:p>
          <a:p>
            <a:pPr>
              <a:lnSpc>
                <a:spcPct val="107000"/>
              </a:lnSpc>
              <a:spcAft>
                <a:spcPts val="800"/>
              </a:spcAft>
            </a:pPr>
            <a:r>
              <a:rPr lang="en-GB" sz="1200" dirty="0">
                <a:solidFill>
                  <a:schemeClr val="tx1">
                    <a:lumMod val="25000"/>
                    <a:lumOff val="75000"/>
                  </a:schemeClr>
                </a:solidFill>
                <a:effectLst/>
                <a:latin typeface="Open Sans" panose="020B0606030504020204" pitchFamily="34" charset="0"/>
                <a:ea typeface="Open Sans" panose="020B0606030504020204" pitchFamily="34" charset="0"/>
                <a:cs typeface="Times New Roman" panose="02020603050405020304" pitchFamily="18" charset="0"/>
              </a:rPr>
              <a:t> </a:t>
            </a:r>
          </a:p>
        </p:txBody>
      </p:sp>
      <p:pic>
        <p:nvPicPr>
          <p:cNvPr id="10" name="Picture 9">
            <a:extLst>
              <a:ext uri="{FF2B5EF4-FFF2-40B4-BE49-F238E27FC236}">
                <a16:creationId xmlns:a16="http://schemas.microsoft.com/office/drawing/2014/main" id="{AE6B695C-91AD-4D7F-9D7A-FD93CB76DCB7}"/>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99856" y="6024971"/>
            <a:ext cx="7392144" cy="833029"/>
          </a:xfrm>
          <a:prstGeom prst="rect">
            <a:avLst/>
          </a:prstGeom>
        </p:spPr>
      </p:pic>
    </p:spTree>
    <p:extLst>
      <p:ext uri="{BB962C8B-B14F-4D97-AF65-F5344CB8AC3E}">
        <p14:creationId xmlns:p14="http://schemas.microsoft.com/office/powerpoint/2010/main" val="382095771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7" hasCustomPrompt="1"/>
          </p:nvPr>
        </p:nvSpPr>
        <p:spPr>
          <a:xfrm>
            <a:off x="1866901" y="1181100"/>
            <a:ext cx="1406070" cy="1406070"/>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Oval 5"/>
          <p:cNvSpPr/>
          <p:nvPr userDrawn="1"/>
        </p:nvSpPr>
        <p:spPr>
          <a:xfrm>
            <a:off x="1448707" y="762906"/>
            <a:ext cx="2242457" cy="2242457"/>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611647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1000025"/>
            <a:ext cx="4229100" cy="1621619"/>
          </a:xfrm>
        </p:spPr>
        <p:txBody>
          <a:bodyPr/>
          <a:lstStyle>
            <a:lvl1pPr>
              <a:defRPr sz="3600"/>
            </a:lvl1pPr>
          </a:lstStyle>
          <a:p>
            <a:r>
              <a:rPr lang="en-US" dirty="0"/>
              <a:t>CLICK TO EDIT MASTER TITLE STYLE</a:t>
            </a:r>
          </a:p>
        </p:txBody>
      </p:sp>
      <p:sp>
        <p:nvSpPr>
          <p:cNvPr id="6" name="Picture Placeholder 4"/>
          <p:cNvSpPr>
            <a:spLocks noGrp="1"/>
          </p:cNvSpPr>
          <p:nvPr>
            <p:ph type="pic" sz="quarter" idx="11" hasCustomPrompt="1"/>
          </p:nvPr>
        </p:nvSpPr>
        <p:spPr>
          <a:xfrm>
            <a:off x="0" y="2358570"/>
            <a:ext cx="12192000" cy="449942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Slide Number Placeholder 2">
            <a:extLst>
              <a:ext uri="{FF2B5EF4-FFF2-40B4-BE49-F238E27FC236}">
                <a16:creationId xmlns:a16="http://schemas.microsoft.com/office/drawing/2014/main" id="{BAF417BC-AF69-4038-A5CD-57E1F2BEFF66}"/>
              </a:ext>
            </a:extLst>
          </p:cNvPr>
          <p:cNvSpPr txBox="1">
            <a:spLocks/>
          </p:cNvSpPr>
          <p:nvPr userDrawn="1"/>
        </p:nvSpPr>
        <p:spPr>
          <a:xfrm>
            <a:off x="235872"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1" i="0" kern="1200">
                <a:solidFill>
                  <a:schemeClr val="tx1">
                    <a:alpha val="70000"/>
                  </a:schemeClr>
                </a:solidFill>
                <a:latin typeface="Px Grotesk Screen" panose="02060903030000020004" pitchFamily="18" charset="0"/>
                <a:ea typeface="Px Grotesk Screen" panose="02060903030000020004" pitchFamily="18" charset="0"/>
                <a:cs typeface="Px Grotesk Screen" panose="02060903030000020004" pitchFamily="18"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241190596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1000025"/>
            <a:ext cx="4229100" cy="1621619"/>
          </a:xfrm>
        </p:spPr>
        <p:txBody>
          <a:bodyPr/>
          <a:lstStyle>
            <a:lvl1pPr>
              <a:defRPr sz="3600"/>
            </a:lvl1pPr>
          </a:lstStyle>
          <a:p>
            <a:r>
              <a:rPr lang="en-US" dirty="0"/>
              <a:t>CLICK TO EDIT MASTER TITLE STYLE</a:t>
            </a:r>
          </a:p>
        </p:txBody>
      </p:sp>
      <p:sp>
        <p:nvSpPr>
          <p:cNvPr id="10" name="Picture Placeholder 4"/>
          <p:cNvSpPr>
            <a:spLocks noGrp="1"/>
          </p:cNvSpPr>
          <p:nvPr>
            <p:ph type="pic" sz="quarter" idx="17" hasCustomPrompt="1"/>
          </p:nvPr>
        </p:nvSpPr>
        <p:spPr>
          <a:xfrm>
            <a:off x="1866901"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1" name="Picture Placeholder 4"/>
          <p:cNvSpPr>
            <a:spLocks noGrp="1"/>
          </p:cNvSpPr>
          <p:nvPr>
            <p:ph type="pic" sz="quarter" idx="18" hasCustomPrompt="1"/>
          </p:nvPr>
        </p:nvSpPr>
        <p:spPr>
          <a:xfrm>
            <a:off x="3943351"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2" name="Picture Placeholder 4"/>
          <p:cNvSpPr>
            <a:spLocks noGrp="1"/>
          </p:cNvSpPr>
          <p:nvPr>
            <p:ph type="pic" sz="quarter" idx="19" hasCustomPrompt="1"/>
          </p:nvPr>
        </p:nvSpPr>
        <p:spPr>
          <a:xfrm>
            <a:off x="6019801"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3" name="Picture Placeholder 4"/>
          <p:cNvSpPr>
            <a:spLocks noGrp="1"/>
          </p:cNvSpPr>
          <p:nvPr>
            <p:ph type="pic" sz="quarter" idx="20" hasCustomPrompt="1"/>
          </p:nvPr>
        </p:nvSpPr>
        <p:spPr>
          <a:xfrm>
            <a:off x="8096251"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4" name="Picture Placeholder 4"/>
          <p:cNvSpPr>
            <a:spLocks noGrp="1"/>
          </p:cNvSpPr>
          <p:nvPr>
            <p:ph type="pic" sz="quarter" idx="21" hasCustomPrompt="1"/>
          </p:nvPr>
        </p:nvSpPr>
        <p:spPr>
          <a:xfrm>
            <a:off x="10172700"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5" name="Picture Placeholder 4"/>
          <p:cNvSpPr>
            <a:spLocks noGrp="1"/>
          </p:cNvSpPr>
          <p:nvPr>
            <p:ph type="pic" sz="quarter" idx="22" hasCustomPrompt="1"/>
          </p:nvPr>
        </p:nvSpPr>
        <p:spPr>
          <a:xfrm>
            <a:off x="1866901"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6" name="Picture Placeholder 4"/>
          <p:cNvSpPr>
            <a:spLocks noGrp="1"/>
          </p:cNvSpPr>
          <p:nvPr>
            <p:ph type="pic" sz="quarter" idx="23" hasCustomPrompt="1"/>
          </p:nvPr>
        </p:nvSpPr>
        <p:spPr>
          <a:xfrm>
            <a:off x="3943351"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7" name="Picture Placeholder 4"/>
          <p:cNvSpPr>
            <a:spLocks noGrp="1"/>
          </p:cNvSpPr>
          <p:nvPr>
            <p:ph type="pic" sz="quarter" idx="24" hasCustomPrompt="1"/>
          </p:nvPr>
        </p:nvSpPr>
        <p:spPr>
          <a:xfrm>
            <a:off x="6019801"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8" name="Picture Placeholder 4"/>
          <p:cNvSpPr>
            <a:spLocks noGrp="1"/>
          </p:cNvSpPr>
          <p:nvPr>
            <p:ph type="pic" sz="quarter" idx="25" hasCustomPrompt="1"/>
          </p:nvPr>
        </p:nvSpPr>
        <p:spPr>
          <a:xfrm>
            <a:off x="8096251"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9" name="Picture Placeholder 4"/>
          <p:cNvSpPr>
            <a:spLocks noGrp="1"/>
          </p:cNvSpPr>
          <p:nvPr>
            <p:ph type="pic" sz="quarter" idx="26" hasCustomPrompt="1"/>
          </p:nvPr>
        </p:nvSpPr>
        <p:spPr>
          <a:xfrm>
            <a:off x="10172700"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0" name="Text Box 2">
            <a:extLst>
              <a:ext uri="{FF2B5EF4-FFF2-40B4-BE49-F238E27FC236}">
                <a16:creationId xmlns:a16="http://schemas.microsoft.com/office/drawing/2014/main" id="{F9B7E50E-F103-4EAF-86CD-606ABE0E418A}"/>
              </a:ext>
            </a:extLst>
          </p:cNvPr>
          <p:cNvSpPr txBox="1">
            <a:spLocks noChangeArrowheads="1"/>
          </p:cNvSpPr>
          <p:nvPr userDrawn="1"/>
        </p:nvSpPr>
        <p:spPr bwMode="auto">
          <a:xfrm>
            <a:off x="1237359" y="6355882"/>
            <a:ext cx="4718958" cy="324485"/>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Digital Schoolhouse, 18a Blackbull Yard, 24-28 Hatton Wall, London EC1N 8JH.</a:t>
            </a:r>
            <a:b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b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Copyright © 2022 Digital Schoolhouse. All rights reserved.</a:t>
            </a:r>
            <a:endParaRPr lang="en-GB" sz="600" i="1"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endParaRPr>
          </a:p>
          <a:p>
            <a:pPr>
              <a:lnSpc>
                <a:spcPct val="107000"/>
              </a:lnSpc>
              <a:spcAft>
                <a:spcPts val="800"/>
              </a:spcAft>
            </a:pPr>
            <a:r>
              <a:rPr lang="en-GB" sz="1200" dirty="0">
                <a:solidFill>
                  <a:schemeClr val="tx1">
                    <a:lumMod val="25000"/>
                    <a:lumOff val="75000"/>
                  </a:schemeClr>
                </a:solidFill>
                <a:effectLst/>
                <a:latin typeface="Open Sans" panose="020B0606030504020204" pitchFamily="34" charset="0"/>
                <a:ea typeface="Open Sans" panose="020B0606030504020204" pitchFamily="34" charset="0"/>
                <a:cs typeface="Times New Roman" panose="02020603050405020304" pitchFamily="18" charset="0"/>
              </a:rPr>
              <a:t> </a:t>
            </a:r>
          </a:p>
        </p:txBody>
      </p:sp>
      <p:pic>
        <p:nvPicPr>
          <p:cNvPr id="21" name="Picture 20">
            <a:extLst>
              <a:ext uri="{FF2B5EF4-FFF2-40B4-BE49-F238E27FC236}">
                <a16:creationId xmlns:a16="http://schemas.microsoft.com/office/drawing/2014/main" id="{E3FA2DBB-4EE7-4D2C-97C0-157A9962C02C}"/>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99856" y="6024971"/>
            <a:ext cx="7392144" cy="833029"/>
          </a:xfrm>
          <a:prstGeom prst="rect">
            <a:avLst/>
          </a:prstGeom>
        </p:spPr>
      </p:pic>
    </p:spTree>
    <p:extLst>
      <p:ext uri="{BB962C8B-B14F-4D97-AF65-F5344CB8AC3E}">
        <p14:creationId xmlns:p14="http://schemas.microsoft.com/office/powerpoint/2010/main" val="354628140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1000025"/>
            <a:ext cx="4229100" cy="1621619"/>
          </a:xfrm>
        </p:spPr>
        <p:txBody>
          <a:bodyPr/>
          <a:lstStyle>
            <a:lvl1pPr>
              <a:defRPr sz="3600"/>
            </a:lvl1pPr>
          </a:lstStyle>
          <a:p>
            <a:r>
              <a:rPr lang="en-US" dirty="0"/>
              <a:t>CLICK TO EDIT MASTER TITLE STYLE</a:t>
            </a:r>
          </a:p>
        </p:txBody>
      </p:sp>
      <p:sp>
        <p:nvSpPr>
          <p:cNvPr id="10" name="Picture Placeholder 4"/>
          <p:cNvSpPr>
            <a:spLocks noGrp="1"/>
          </p:cNvSpPr>
          <p:nvPr>
            <p:ph type="pic" sz="quarter" idx="17" hasCustomPrompt="1"/>
          </p:nvPr>
        </p:nvSpPr>
        <p:spPr>
          <a:xfrm>
            <a:off x="186690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1" name="Picture Placeholder 4"/>
          <p:cNvSpPr>
            <a:spLocks noGrp="1"/>
          </p:cNvSpPr>
          <p:nvPr>
            <p:ph type="pic" sz="quarter" idx="18" hasCustomPrompt="1"/>
          </p:nvPr>
        </p:nvSpPr>
        <p:spPr>
          <a:xfrm>
            <a:off x="394335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2" name="Picture Placeholder 4"/>
          <p:cNvSpPr>
            <a:spLocks noGrp="1"/>
          </p:cNvSpPr>
          <p:nvPr>
            <p:ph type="pic" sz="quarter" idx="19" hasCustomPrompt="1"/>
          </p:nvPr>
        </p:nvSpPr>
        <p:spPr>
          <a:xfrm>
            <a:off x="601980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3" name="Picture Placeholder 4"/>
          <p:cNvSpPr>
            <a:spLocks noGrp="1"/>
          </p:cNvSpPr>
          <p:nvPr>
            <p:ph type="pic" sz="quarter" idx="20" hasCustomPrompt="1"/>
          </p:nvPr>
        </p:nvSpPr>
        <p:spPr>
          <a:xfrm>
            <a:off x="809625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4" name="Picture Placeholder 4"/>
          <p:cNvSpPr>
            <a:spLocks noGrp="1"/>
          </p:cNvSpPr>
          <p:nvPr>
            <p:ph type="pic" sz="quarter" idx="21" hasCustomPrompt="1"/>
          </p:nvPr>
        </p:nvSpPr>
        <p:spPr>
          <a:xfrm>
            <a:off x="10172700"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9" name="Text Box 2">
            <a:extLst>
              <a:ext uri="{FF2B5EF4-FFF2-40B4-BE49-F238E27FC236}">
                <a16:creationId xmlns:a16="http://schemas.microsoft.com/office/drawing/2014/main" id="{5E2E14AF-9BB5-4652-993F-75B2D7361D46}"/>
              </a:ext>
            </a:extLst>
          </p:cNvPr>
          <p:cNvSpPr txBox="1">
            <a:spLocks noChangeArrowheads="1"/>
          </p:cNvSpPr>
          <p:nvPr userDrawn="1"/>
        </p:nvSpPr>
        <p:spPr bwMode="auto">
          <a:xfrm>
            <a:off x="1237359" y="6355882"/>
            <a:ext cx="4718958" cy="324485"/>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Digital Schoolhouse, 18a Blackbull Yard, 24-28 Hatton Wall, London EC1N 8JH.</a:t>
            </a:r>
            <a:b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b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Copyright © 2022 Digital Schoolhouse. All rights reserved.</a:t>
            </a:r>
            <a:endParaRPr lang="en-GB" sz="600" i="1"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endParaRPr>
          </a:p>
          <a:p>
            <a:pPr>
              <a:lnSpc>
                <a:spcPct val="107000"/>
              </a:lnSpc>
              <a:spcAft>
                <a:spcPts val="800"/>
              </a:spcAft>
            </a:pPr>
            <a:r>
              <a:rPr lang="en-GB" sz="1200" dirty="0">
                <a:solidFill>
                  <a:schemeClr val="tx1">
                    <a:lumMod val="25000"/>
                    <a:lumOff val="75000"/>
                  </a:schemeClr>
                </a:solidFill>
                <a:effectLst/>
                <a:latin typeface="Open Sans" panose="020B0606030504020204" pitchFamily="34" charset="0"/>
                <a:ea typeface="Open Sans" panose="020B0606030504020204" pitchFamily="34" charset="0"/>
                <a:cs typeface="Times New Roman" panose="02020603050405020304" pitchFamily="18" charset="0"/>
              </a:rPr>
              <a:t> </a:t>
            </a:r>
          </a:p>
        </p:txBody>
      </p:sp>
      <p:pic>
        <p:nvPicPr>
          <p:cNvPr id="15" name="Picture 14">
            <a:extLst>
              <a:ext uri="{FF2B5EF4-FFF2-40B4-BE49-F238E27FC236}">
                <a16:creationId xmlns:a16="http://schemas.microsoft.com/office/drawing/2014/main" id="{3401474D-04AC-43DD-B11A-39F758CFDB45}"/>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99856" y="6024971"/>
            <a:ext cx="7392144" cy="833029"/>
          </a:xfrm>
          <a:prstGeom prst="rect">
            <a:avLst/>
          </a:prstGeom>
        </p:spPr>
      </p:pic>
    </p:spTree>
    <p:extLst>
      <p:ext uri="{BB962C8B-B14F-4D97-AF65-F5344CB8AC3E}">
        <p14:creationId xmlns:p14="http://schemas.microsoft.com/office/powerpoint/2010/main" val="312666774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
        <p:nvSpPr>
          <p:cNvPr id="3" name="Picture Placeholder 4"/>
          <p:cNvSpPr>
            <a:spLocks noGrp="1"/>
          </p:cNvSpPr>
          <p:nvPr>
            <p:ph type="pic" sz="quarter" idx="13" hasCustomPrompt="1"/>
          </p:nvPr>
        </p:nvSpPr>
        <p:spPr>
          <a:xfrm>
            <a:off x="0" y="3429000"/>
            <a:ext cx="4064000" cy="34290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4" name="Picture Placeholder 4"/>
          <p:cNvSpPr>
            <a:spLocks noGrp="1"/>
          </p:cNvSpPr>
          <p:nvPr>
            <p:ph type="pic" sz="quarter" idx="14" hasCustomPrompt="1"/>
          </p:nvPr>
        </p:nvSpPr>
        <p:spPr>
          <a:xfrm>
            <a:off x="4064000" y="3429000"/>
            <a:ext cx="4064000" cy="34290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5" name="Picture Placeholder 4"/>
          <p:cNvSpPr>
            <a:spLocks noGrp="1"/>
          </p:cNvSpPr>
          <p:nvPr>
            <p:ph type="pic" sz="quarter" idx="15" hasCustomPrompt="1"/>
          </p:nvPr>
        </p:nvSpPr>
        <p:spPr>
          <a:xfrm>
            <a:off x="8128000" y="3429000"/>
            <a:ext cx="4064000" cy="34290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9" name="Picture Placeholder 4"/>
          <p:cNvSpPr>
            <a:spLocks noGrp="1"/>
          </p:cNvSpPr>
          <p:nvPr>
            <p:ph type="pic" sz="quarter" idx="16" hasCustomPrompt="1"/>
          </p:nvPr>
        </p:nvSpPr>
        <p:spPr>
          <a:xfrm>
            <a:off x="0" y="0"/>
            <a:ext cx="4064000" cy="34290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10" name="Picture Placeholder 4"/>
          <p:cNvSpPr>
            <a:spLocks noGrp="1"/>
          </p:cNvSpPr>
          <p:nvPr>
            <p:ph type="pic" sz="quarter" idx="17" hasCustomPrompt="1"/>
          </p:nvPr>
        </p:nvSpPr>
        <p:spPr>
          <a:xfrm>
            <a:off x="4064000" y="0"/>
            <a:ext cx="4064000" cy="34290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11" name="Picture Placeholder 4"/>
          <p:cNvSpPr>
            <a:spLocks noGrp="1"/>
          </p:cNvSpPr>
          <p:nvPr>
            <p:ph type="pic" sz="quarter" idx="18" hasCustomPrompt="1"/>
          </p:nvPr>
        </p:nvSpPr>
        <p:spPr>
          <a:xfrm>
            <a:off x="8128000" y="0"/>
            <a:ext cx="4064000" cy="34290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8" name="Slide Number Placeholder 2">
            <a:extLst>
              <a:ext uri="{FF2B5EF4-FFF2-40B4-BE49-F238E27FC236}">
                <a16:creationId xmlns:a16="http://schemas.microsoft.com/office/drawing/2014/main" id="{42E94EEE-8AB1-4039-A558-F97A7738272A}"/>
              </a:ext>
            </a:extLst>
          </p:cNvPr>
          <p:cNvSpPr>
            <a:spLocks noGrp="1"/>
          </p:cNvSpPr>
          <p:nvPr>
            <p:ph type="sldNum" sz="quarter" idx="10"/>
          </p:nvPr>
        </p:nvSpPr>
        <p:spPr>
          <a:xfrm>
            <a:off x="235873" y="6418877"/>
            <a:ext cx="513735" cy="227164"/>
          </a:xfrm>
        </p:spPr>
        <p:txBody>
          <a:body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251238035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8D2514EE-4665-447C-8656-52C7F84B0971}"/>
              </a:ext>
            </a:extLst>
          </p:cNvPr>
          <p:cNvSpPr>
            <a:spLocks noGrp="1"/>
          </p:cNvSpPr>
          <p:nvPr>
            <p:ph type="sldNum" sz="quarter" idx="10"/>
          </p:nvPr>
        </p:nvSpPr>
        <p:spPr>
          <a:xfrm>
            <a:off x="235873" y="6418877"/>
            <a:ext cx="513735" cy="227164"/>
          </a:xfrm>
        </p:spPr>
        <p:txBody>
          <a:body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18615903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userDrawn="1">
  <p:cSld name="50_Custom Layout">
    <p:spTree>
      <p:nvGrpSpPr>
        <p:cNvPr id="1" name=""/>
        <p:cNvGrpSpPr/>
        <p:nvPr/>
      </p:nvGrpSpPr>
      <p:grpSpPr>
        <a:xfrm>
          <a:off x="0" y="0"/>
          <a:ext cx="0" cy="0"/>
          <a:chOff x="0" y="0"/>
          <a:chExt cx="0" cy="0"/>
        </a:xfrm>
      </p:grpSpPr>
      <p:sp>
        <p:nvSpPr>
          <p:cNvPr id="4" name="Picture Placeholder 4"/>
          <p:cNvSpPr>
            <a:spLocks noGrp="1"/>
          </p:cNvSpPr>
          <p:nvPr>
            <p:ph type="pic" sz="quarter" idx="13" hasCustomPrompt="1"/>
          </p:nvPr>
        </p:nvSpPr>
        <p:spPr>
          <a:xfrm>
            <a:off x="0" y="3314700"/>
            <a:ext cx="4064000" cy="35433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5" name="Picture Placeholder 4"/>
          <p:cNvSpPr>
            <a:spLocks noGrp="1"/>
          </p:cNvSpPr>
          <p:nvPr>
            <p:ph type="pic" sz="quarter" idx="14" hasCustomPrompt="1"/>
          </p:nvPr>
        </p:nvSpPr>
        <p:spPr>
          <a:xfrm>
            <a:off x="4064000" y="3314700"/>
            <a:ext cx="4064000" cy="35433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6" name="Picture Placeholder 4"/>
          <p:cNvSpPr>
            <a:spLocks noGrp="1"/>
          </p:cNvSpPr>
          <p:nvPr>
            <p:ph type="pic" sz="quarter" idx="15" hasCustomPrompt="1"/>
          </p:nvPr>
        </p:nvSpPr>
        <p:spPr>
          <a:xfrm>
            <a:off x="8128000" y="3314700"/>
            <a:ext cx="4064000" cy="35433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7" name="Title 4"/>
          <p:cNvSpPr>
            <a:spLocks noGrp="1"/>
          </p:cNvSpPr>
          <p:nvPr>
            <p:ph type="title" hasCustomPrompt="1"/>
          </p:nvPr>
        </p:nvSpPr>
        <p:spPr>
          <a:xfrm>
            <a:off x="1866900" y="1000025"/>
            <a:ext cx="4229100" cy="1621619"/>
          </a:xfrm>
        </p:spPr>
        <p:txBody>
          <a:bodyPr/>
          <a:lstStyle>
            <a:lvl1pPr>
              <a:defRPr sz="3600"/>
            </a:lvl1pPr>
          </a:lstStyle>
          <a:p>
            <a:r>
              <a:rPr lang="en-US" dirty="0"/>
              <a:t>CLICK TO EDIT MASTER TITLE STYLE</a:t>
            </a:r>
          </a:p>
        </p:txBody>
      </p:sp>
      <p:sp>
        <p:nvSpPr>
          <p:cNvPr id="8" name="Slide Number Placeholder 2">
            <a:extLst>
              <a:ext uri="{FF2B5EF4-FFF2-40B4-BE49-F238E27FC236}">
                <a16:creationId xmlns:a16="http://schemas.microsoft.com/office/drawing/2014/main" id="{7580F671-4270-43B9-8221-D76226C58095}"/>
              </a:ext>
            </a:extLst>
          </p:cNvPr>
          <p:cNvSpPr>
            <a:spLocks noGrp="1"/>
          </p:cNvSpPr>
          <p:nvPr>
            <p:ph type="sldNum" sz="quarter" idx="10"/>
          </p:nvPr>
        </p:nvSpPr>
        <p:spPr>
          <a:xfrm>
            <a:off x="235873" y="6418877"/>
            <a:ext cx="513735" cy="227164"/>
          </a:xfrm>
        </p:spPr>
        <p:txBody>
          <a:body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401275998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1.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9" Type="http://schemas.openxmlformats.org/officeDocument/2006/relationships/slideLayout" Target="../slideLayouts/slideLayout88.xml"/><Relationship Id="rId21" Type="http://schemas.openxmlformats.org/officeDocument/2006/relationships/slideLayout" Target="../slideLayouts/slideLayout70.xml"/><Relationship Id="rId34" Type="http://schemas.openxmlformats.org/officeDocument/2006/relationships/slideLayout" Target="../slideLayouts/slideLayout83.xml"/><Relationship Id="rId42" Type="http://schemas.openxmlformats.org/officeDocument/2006/relationships/slideLayout" Target="../slideLayouts/slideLayout91.xml"/><Relationship Id="rId47" Type="http://schemas.openxmlformats.org/officeDocument/2006/relationships/slideLayout" Target="../slideLayouts/slideLayout96.xml"/><Relationship Id="rId50" Type="http://schemas.openxmlformats.org/officeDocument/2006/relationships/slideLayout" Target="../slideLayouts/slideLayout99.xml"/><Relationship Id="rId55" Type="http://schemas.openxmlformats.org/officeDocument/2006/relationships/theme" Target="../theme/theme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9" Type="http://schemas.openxmlformats.org/officeDocument/2006/relationships/slideLayout" Target="../slideLayouts/slideLayout78.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32" Type="http://schemas.openxmlformats.org/officeDocument/2006/relationships/slideLayout" Target="../slideLayouts/slideLayout81.xml"/><Relationship Id="rId37" Type="http://schemas.openxmlformats.org/officeDocument/2006/relationships/slideLayout" Target="../slideLayouts/slideLayout86.xml"/><Relationship Id="rId40" Type="http://schemas.openxmlformats.org/officeDocument/2006/relationships/slideLayout" Target="../slideLayouts/slideLayout89.xml"/><Relationship Id="rId45" Type="http://schemas.openxmlformats.org/officeDocument/2006/relationships/slideLayout" Target="../slideLayouts/slideLayout94.xml"/><Relationship Id="rId53" Type="http://schemas.openxmlformats.org/officeDocument/2006/relationships/slideLayout" Target="../slideLayouts/slideLayout102.xml"/><Relationship Id="rId5" Type="http://schemas.openxmlformats.org/officeDocument/2006/relationships/slideLayout" Target="../slideLayouts/slideLayout54.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 Id="rId30" Type="http://schemas.openxmlformats.org/officeDocument/2006/relationships/slideLayout" Target="../slideLayouts/slideLayout79.xml"/><Relationship Id="rId35" Type="http://schemas.openxmlformats.org/officeDocument/2006/relationships/slideLayout" Target="../slideLayouts/slideLayout84.xml"/><Relationship Id="rId43" Type="http://schemas.openxmlformats.org/officeDocument/2006/relationships/slideLayout" Target="../slideLayouts/slideLayout92.xml"/><Relationship Id="rId48" Type="http://schemas.openxmlformats.org/officeDocument/2006/relationships/slideLayout" Target="../slideLayouts/slideLayout97.xml"/><Relationship Id="rId56" Type="http://schemas.openxmlformats.org/officeDocument/2006/relationships/image" Target="../media/image1.png"/><Relationship Id="rId8" Type="http://schemas.openxmlformats.org/officeDocument/2006/relationships/slideLayout" Target="../slideLayouts/slideLayout57.xml"/><Relationship Id="rId51" Type="http://schemas.openxmlformats.org/officeDocument/2006/relationships/slideLayout" Target="../slideLayouts/slideLayout100.xml"/><Relationship Id="rId3" Type="http://schemas.openxmlformats.org/officeDocument/2006/relationships/slideLayout" Target="../slideLayouts/slideLayout52.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33" Type="http://schemas.openxmlformats.org/officeDocument/2006/relationships/slideLayout" Target="../slideLayouts/slideLayout82.xml"/><Relationship Id="rId38" Type="http://schemas.openxmlformats.org/officeDocument/2006/relationships/slideLayout" Target="../slideLayouts/slideLayout87.xml"/><Relationship Id="rId46" Type="http://schemas.openxmlformats.org/officeDocument/2006/relationships/slideLayout" Target="../slideLayouts/slideLayout95.xml"/><Relationship Id="rId20" Type="http://schemas.openxmlformats.org/officeDocument/2006/relationships/slideLayout" Target="../slideLayouts/slideLayout69.xml"/><Relationship Id="rId41" Type="http://schemas.openxmlformats.org/officeDocument/2006/relationships/slideLayout" Target="../slideLayouts/slideLayout90.xml"/><Relationship Id="rId54" Type="http://schemas.openxmlformats.org/officeDocument/2006/relationships/slideLayout" Target="../slideLayouts/slideLayout103.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slideLayout" Target="../slideLayouts/slideLayout77.xml"/><Relationship Id="rId36" Type="http://schemas.openxmlformats.org/officeDocument/2006/relationships/slideLayout" Target="../slideLayouts/slideLayout85.xml"/><Relationship Id="rId49" Type="http://schemas.openxmlformats.org/officeDocument/2006/relationships/slideLayout" Target="../slideLayouts/slideLayout98.xml"/><Relationship Id="rId57" Type="http://schemas.openxmlformats.org/officeDocument/2006/relationships/image" Target="../media/image2.png"/><Relationship Id="rId10" Type="http://schemas.openxmlformats.org/officeDocument/2006/relationships/slideLayout" Target="../slideLayouts/slideLayout59.xml"/><Relationship Id="rId31" Type="http://schemas.openxmlformats.org/officeDocument/2006/relationships/slideLayout" Target="../slideLayouts/slideLayout80.xml"/><Relationship Id="rId44" Type="http://schemas.openxmlformats.org/officeDocument/2006/relationships/slideLayout" Target="../slideLayouts/slideLayout93.xml"/><Relationship Id="rId52" Type="http://schemas.openxmlformats.org/officeDocument/2006/relationships/slideLayout" Target="../slideLayouts/slideLayout10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16.xml"/><Relationship Id="rId18" Type="http://schemas.openxmlformats.org/officeDocument/2006/relationships/slideLayout" Target="../slideLayouts/slideLayout121.xml"/><Relationship Id="rId26" Type="http://schemas.openxmlformats.org/officeDocument/2006/relationships/slideLayout" Target="../slideLayouts/slideLayout129.xml"/><Relationship Id="rId39" Type="http://schemas.openxmlformats.org/officeDocument/2006/relationships/slideLayout" Target="../slideLayouts/slideLayout142.xml"/><Relationship Id="rId21" Type="http://schemas.openxmlformats.org/officeDocument/2006/relationships/slideLayout" Target="../slideLayouts/slideLayout124.xml"/><Relationship Id="rId34" Type="http://schemas.openxmlformats.org/officeDocument/2006/relationships/slideLayout" Target="../slideLayouts/slideLayout137.xml"/><Relationship Id="rId42" Type="http://schemas.openxmlformats.org/officeDocument/2006/relationships/slideLayout" Target="../slideLayouts/slideLayout145.xml"/><Relationship Id="rId47" Type="http://schemas.openxmlformats.org/officeDocument/2006/relationships/slideLayout" Target="../slideLayouts/slideLayout150.xml"/><Relationship Id="rId50" Type="http://schemas.openxmlformats.org/officeDocument/2006/relationships/slideLayout" Target="../slideLayouts/slideLayout153.xml"/><Relationship Id="rId55" Type="http://schemas.openxmlformats.org/officeDocument/2006/relationships/theme" Target="../theme/theme3.xml"/><Relationship Id="rId7" Type="http://schemas.openxmlformats.org/officeDocument/2006/relationships/slideLayout" Target="../slideLayouts/slideLayout110.xml"/><Relationship Id="rId2" Type="http://schemas.openxmlformats.org/officeDocument/2006/relationships/slideLayout" Target="../slideLayouts/slideLayout105.xml"/><Relationship Id="rId16" Type="http://schemas.openxmlformats.org/officeDocument/2006/relationships/slideLayout" Target="../slideLayouts/slideLayout119.xml"/><Relationship Id="rId29" Type="http://schemas.openxmlformats.org/officeDocument/2006/relationships/slideLayout" Target="../slideLayouts/slideLayout132.xml"/><Relationship Id="rId11" Type="http://schemas.openxmlformats.org/officeDocument/2006/relationships/slideLayout" Target="../slideLayouts/slideLayout114.xml"/><Relationship Id="rId24" Type="http://schemas.openxmlformats.org/officeDocument/2006/relationships/slideLayout" Target="../slideLayouts/slideLayout127.xml"/><Relationship Id="rId32" Type="http://schemas.openxmlformats.org/officeDocument/2006/relationships/slideLayout" Target="../slideLayouts/slideLayout135.xml"/><Relationship Id="rId37" Type="http://schemas.openxmlformats.org/officeDocument/2006/relationships/slideLayout" Target="../slideLayouts/slideLayout140.xml"/><Relationship Id="rId40" Type="http://schemas.openxmlformats.org/officeDocument/2006/relationships/slideLayout" Target="../slideLayouts/slideLayout143.xml"/><Relationship Id="rId45" Type="http://schemas.openxmlformats.org/officeDocument/2006/relationships/slideLayout" Target="../slideLayouts/slideLayout148.xml"/><Relationship Id="rId53" Type="http://schemas.openxmlformats.org/officeDocument/2006/relationships/slideLayout" Target="../slideLayouts/slideLayout156.xml"/><Relationship Id="rId5" Type="http://schemas.openxmlformats.org/officeDocument/2006/relationships/slideLayout" Target="../slideLayouts/slideLayout108.xml"/><Relationship Id="rId19" Type="http://schemas.openxmlformats.org/officeDocument/2006/relationships/slideLayout" Target="../slideLayouts/slideLayout122.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 Id="rId22" Type="http://schemas.openxmlformats.org/officeDocument/2006/relationships/slideLayout" Target="../slideLayouts/slideLayout125.xml"/><Relationship Id="rId27" Type="http://schemas.openxmlformats.org/officeDocument/2006/relationships/slideLayout" Target="../slideLayouts/slideLayout130.xml"/><Relationship Id="rId30" Type="http://schemas.openxmlformats.org/officeDocument/2006/relationships/slideLayout" Target="../slideLayouts/slideLayout133.xml"/><Relationship Id="rId35" Type="http://schemas.openxmlformats.org/officeDocument/2006/relationships/slideLayout" Target="../slideLayouts/slideLayout138.xml"/><Relationship Id="rId43" Type="http://schemas.openxmlformats.org/officeDocument/2006/relationships/slideLayout" Target="../slideLayouts/slideLayout146.xml"/><Relationship Id="rId48" Type="http://schemas.openxmlformats.org/officeDocument/2006/relationships/slideLayout" Target="../slideLayouts/slideLayout151.xml"/><Relationship Id="rId56" Type="http://schemas.openxmlformats.org/officeDocument/2006/relationships/image" Target="../media/image1.png"/><Relationship Id="rId8" Type="http://schemas.openxmlformats.org/officeDocument/2006/relationships/slideLayout" Target="../slideLayouts/slideLayout111.xml"/><Relationship Id="rId51" Type="http://schemas.openxmlformats.org/officeDocument/2006/relationships/slideLayout" Target="../slideLayouts/slideLayout154.xml"/><Relationship Id="rId3" Type="http://schemas.openxmlformats.org/officeDocument/2006/relationships/slideLayout" Target="../slideLayouts/slideLayout106.xml"/><Relationship Id="rId12" Type="http://schemas.openxmlformats.org/officeDocument/2006/relationships/slideLayout" Target="../slideLayouts/slideLayout115.xml"/><Relationship Id="rId17" Type="http://schemas.openxmlformats.org/officeDocument/2006/relationships/slideLayout" Target="../slideLayouts/slideLayout120.xml"/><Relationship Id="rId25" Type="http://schemas.openxmlformats.org/officeDocument/2006/relationships/slideLayout" Target="../slideLayouts/slideLayout128.xml"/><Relationship Id="rId33" Type="http://schemas.openxmlformats.org/officeDocument/2006/relationships/slideLayout" Target="../slideLayouts/slideLayout136.xml"/><Relationship Id="rId38" Type="http://schemas.openxmlformats.org/officeDocument/2006/relationships/slideLayout" Target="../slideLayouts/slideLayout141.xml"/><Relationship Id="rId46" Type="http://schemas.openxmlformats.org/officeDocument/2006/relationships/slideLayout" Target="../slideLayouts/slideLayout149.xml"/><Relationship Id="rId20" Type="http://schemas.openxmlformats.org/officeDocument/2006/relationships/slideLayout" Target="../slideLayouts/slideLayout123.xml"/><Relationship Id="rId41" Type="http://schemas.openxmlformats.org/officeDocument/2006/relationships/slideLayout" Target="../slideLayouts/slideLayout144.xml"/><Relationship Id="rId54" Type="http://schemas.openxmlformats.org/officeDocument/2006/relationships/slideLayout" Target="../slideLayouts/slideLayout157.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5" Type="http://schemas.openxmlformats.org/officeDocument/2006/relationships/slideLayout" Target="../slideLayouts/slideLayout118.xml"/><Relationship Id="rId23" Type="http://schemas.openxmlformats.org/officeDocument/2006/relationships/slideLayout" Target="../slideLayouts/slideLayout126.xml"/><Relationship Id="rId28" Type="http://schemas.openxmlformats.org/officeDocument/2006/relationships/slideLayout" Target="../slideLayouts/slideLayout131.xml"/><Relationship Id="rId36" Type="http://schemas.openxmlformats.org/officeDocument/2006/relationships/slideLayout" Target="../slideLayouts/slideLayout139.xml"/><Relationship Id="rId49" Type="http://schemas.openxmlformats.org/officeDocument/2006/relationships/slideLayout" Target="../slideLayouts/slideLayout152.xml"/><Relationship Id="rId57" Type="http://schemas.openxmlformats.org/officeDocument/2006/relationships/image" Target="../media/image2.png"/><Relationship Id="rId10" Type="http://schemas.openxmlformats.org/officeDocument/2006/relationships/slideLayout" Target="../slideLayouts/slideLayout113.xml"/><Relationship Id="rId31" Type="http://schemas.openxmlformats.org/officeDocument/2006/relationships/slideLayout" Target="../slideLayouts/slideLayout134.xml"/><Relationship Id="rId44" Type="http://schemas.openxmlformats.org/officeDocument/2006/relationships/slideLayout" Target="../slideLayouts/slideLayout147.xml"/><Relationship Id="rId52" Type="http://schemas.openxmlformats.org/officeDocument/2006/relationships/slideLayout" Target="../slideLayouts/slideLayout1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0"/>
            <a:ext cx="1001486" cy="6858000"/>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Заголовок 1"/>
          <p:cNvSpPr>
            <a:spLocks noGrp="1"/>
          </p:cNvSpPr>
          <p:nvPr>
            <p:ph type="title"/>
          </p:nvPr>
        </p:nvSpPr>
        <p:spPr>
          <a:xfrm>
            <a:off x="1866900" y="994934"/>
            <a:ext cx="9753600" cy="1487862"/>
          </a:xfrm>
          <a:prstGeom prst="rect">
            <a:avLst/>
          </a:prstGeom>
          <a:effectLst/>
        </p:spPr>
        <p:txBody>
          <a:bodyPr vert="horz" lIns="0" tIns="192024" rIns="0" bIns="0" rtlCol="0" anchor="t" anchorCtr="0">
            <a:noAutofit/>
          </a:bodyPr>
          <a:lstStyle/>
          <a:p>
            <a:r>
              <a:rPr lang="en-US" dirty="0"/>
              <a:t>Your title here.</a:t>
            </a:r>
          </a:p>
        </p:txBody>
      </p:sp>
      <p:sp>
        <p:nvSpPr>
          <p:cNvPr id="6" name="Номер слайда 21"/>
          <p:cNvSpPr>
            <a:spLocks noGrp="1"/>
          </p:cNvSpPr>
          <p:nvPr>
            <p:ph type="sldNum" sz="quarter" idx="4"/>
          </p:nvPr>
        </p:nvSpPr>
        <p:spPr>
          <a:xfrm>
            <a:off x="235873" y="6418877"/>
            <a:ext cx="513735" cy="227164"/>
          </a:xfrm>
          <a:prstGeom prst="rect">
            <a:avLst/>
          </a:prstGeom>
          <a:noFill/>
        </p:spPr>
        <p:txBody>
          <a:bodyPr vert="horz" lIns="0" tIns="0" rIns="0" bIns="0" rtlCol="0" anchor="ctr"/>
          <a:lstStyle>
            <a:lvl1pPr algn="ctr">
              <a:defRPr sz="1000" b="1" i="0">
                <a:solidFill>
                  <a:schemeClr val="tx1">
                    <a:alpha val="70000"/>
                  </a:schemeClr>
                </a:solidFill>
                <a:latin typeface="Circular Black" charset="0"/>
                <a:ea typeface="Circular Black" charset="0"/>
                <a:cs typeface="Circular Black" charset="0"/>
              </a:defRPr>
            </a:lvl1pPr>
          </a:lstStyle>
          <a:p>
            <a:fld id="{D8D877B3-D348-4611-9BDB-C5374591D951}" type="slidenum">
              <a:rPr lang="en-US" smtClean="0"/>
              <a:pPr/>
              <a:t>‹#›</a:t>
            </a:fld>
            <a:endParaRPr lang="en-US" dirty="0"/>
          </a:p>
        </p:txBody>
      </p:sp>
      <p:sp>
        <p:nvSpPr>
          <p:cNvPr id="11" name="Text Placeholder 10"/>
          <p:cNvSpPr>
            <a:spLocks noGrp="1"/>
          </p:cNvSpPr>
          <p:nvPr>
            <p:ph type="body" idx="1"/>
          </p:nvPr>
        </p:nvSpPr>
        <p:spPr>
          <a:xfrm>
            <a:off x="1866900" y="2514600"/>
            <a:ext cx="9753600" cy="3110442"/>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9F12214C-A08D-4CEA-8F38-41B697EAE777}"/>
              </a:ext>
            </a:extLst>
          </p:cNvPr>
          <p:cNvPicPr>
            <a:picLocks noChangeAspect="1"/>
          </p:cNvPicPr>
          <p:nvPr userDrawn="1"/>
        </p:nvPicPr>
        <p:blipFill>
          <a:blip r:embed="rId51">
            <a:extLst>
              <a:ext uri="{28A0092B-C50C-407E-A947-70E740481C1C}">
                <a14:useLocalDpi xmlns:a14="http://schemas.microsoft.com/office/drawing/2010/main" val="0"/>
              </a:ext>
            </a:extLst>
          </a:blip>
          <a:stretch>
            <a:fillRect/>
          </a:stretch>
        </p:blipFill>
        <p:spPr>
          <a:xfrm rot="16200000">
            <a:off x="-839377" y="3137295"/>
            <a:ext cx="2680241" cy="583410"/>
          </a:xfrm>
          <a:prstGeom prst="rect">
            <a:avLst/>
          </a:prstGeom>
        </p:spPr>
      </p:pic>
      <p:sp>
        <p:nvSpPr>
          <p:cNvPr id="8" name="Text Box 2">
            <a:extLst>
              <a:ext uri="{FF2B5EF4-FFF2-40B4-BE49-F238E27FC236}">
                <a16:creationId xmlns:a16="http://schemas.microsoft.com/office/drawing/2014/main" id="{821E87EA-4034-40D0-93A3-1434D622C7EF}"/>
              </a:ext>
            </a:extLst>
          </p:cNvPr>
          <p:cNvSpPr txBox="1">
            <a:spLocks noChangeArrowheads="1"/>
          </p:cNvSpPr>
          <p:nvPr userDrawn="1"/>
        </p:nvSpPr>
        <p:spPr bwMode="auto">
          <a:xfrm>
            <a:off x="1237359" y="6355882"/>
            <a:ext cx="4718958" cy="324485"/>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Digital Schoolhouse, 18a Blackbull Yard, 24-28 Hatton Wall, London EC1N 8JH.</a:t>
            </a:r>
            <a:b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b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Copyright © 2022 Digital Schoolhouse. All rights reserved.</a:t>
            </a:r>
            <a:endParaRPr lang="en-GB" sz="600" i="1"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endParaRPr>
          </a:p>
          <a:p>
            <a:pPr>
              <a:lnSpc>
                <a:spcPct val="107000"/>
              </a:lnSpc>
              <a:spcAft>
                <a:spcPts val="800"/>
              </a:spcAft>
            </a:pPr>
            <a:r>
              <a:rPr lang="en-GB" sz="1200" dirty="0">
                <a:solidFill>
                  <a:schemeClr val="tx1">
                    <a:lumMod val="25000"/>
                    <a:lumOff val="75000"/>
                  </a:schemeClr>
                </a:solidFill>
                <a:effectLst/>
                <a:latin typeface="Open Sans" panose="020B0606030504020204" pitchFamily="34" charset="0"/>
                <a:ea typeface="Open Sans" panose="020B0606030504020204" pitchFamily="34" charset="0"/>
                <a:cs typeface="Times New Roman" panose="02020603050405020304" pitchFamily="18" charset="0"/>
              </a:rPr>
              <a:t> </a:t>
            </a:r>
          </a:p>
        </p:txBody>
      </p:sp>
      <p:pic>
        <p:nvPicPr>
          <p:cNvPr id="9" name="Picture 8">
            <a:extLst>
              <a:ext uri="{FF2B5EF4-FFF2-40B4-BE49-F238E27FC236}">
                <a16:creationId xmlns:a16="http://schemas.microsoft.com/office/drawing/2014/main" id="{2064A784-29FB-4E81-B9F0-580C2FF07EAB}"/>
              </a:ext>
            </a:extLst>
          </p:cNvPr>
          <p:cNvPicPr>
            <a:picLocks noChangeAspect="1"/>
          </p:cNvPicPr>
          <p:nvPr userDrawn="1"/>
        </p:nvPicPr>
        <p:blipFill>
          <a:blip r:embed="rId5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99856" y="6024971"/>
            <a:ext cx="7392144" cy="833029"/>
          </a:xfrm>
          <a:prstGeom prst="rect">
            <a:avLst/>
          </a:prstGeom>
        </p:spPr>
      </p:pic>
    </p:spTree>
    <p:extLst>
      <p:ext uri="{BB962C8B-B14F-4D97-AF65-F5344CB8AC3E}">
        <p14:creationId xmlns:p14="http://schemas.microsoft.com/office/powerpoint/2010/main" val="1377184672"/>
      </p:ext>
    </p:extLst>
  </p:cSld>
  <p:clrMap bg1="lt1" tx1="dk1" bg2="lt2" tx2="dk2" accent1="accent1" accent2="accent2" accent3="accent3" accent4="accent4" accent5="accent5" accent6="accent6" hlink="hlink" folHlink="folHlink"/>
  <p:sldLayoutIdLst>
    <p:sldLayoutId id="2147484008" r:id="rId1"/>
    <p:sldLayoutId id="2147484018" r:id="rId2"/>
    <p:sldLayoutId id="2147484009" r:id="rId3"/>
    <p:sldLayoutId id="2147484023" r:id="rId4"/>
    <p:sldLayoutId id="2147484035" r:id="rId5"/>
    <p:sldLayoutId id="2147484022" r:id="rId6"/>
    <p:sldLayoutId id="2147484043" r:id="rId7"/>
    <p:sldLayoutId id="2147484010" r:id="rId8"/>
    <p:sldLayoutId id="2147484011" r:id="rId9"/>
    <p:sldLayoutId id="2147484012" r:id="rId10"/>
    <p:sldLayoutId id="2147484052" r:id="rId11"/>
    <p:sldLayoutId id="2147484053" r:id="rId12"/>
    <p:sldLayoutId id="2147484054" r:id="rId13"/>
    <p:sldLayoutId id="2147484019" r:id="rId14"/>
    <p:sldLayoutId id="2147484013" r:id="rId15"/>
    <p:sldLayoutId id="2147484014" r:id="rId16"/>
    <p:sldLayoutId id="2147484015" r:id="rId17"/>
    <p:sldLayoutId id="2147484016" r:id="rId18"/>
    <p:sldLayoutId id="2147484017" r:id="rId19"/>
    <p:sldLayoutId id="2147484020" r:id="rId20"/>
    <p:sldLayoutId id="2147484021" r:id="rId21"/>
    <p:sldLayoutId id="2147484024" r:id="rId22"/>
    <p:sldLayoutId id="2147484025" r:id="rId23"/>
    <p:sldLayoutId id="2147484026" r:id="rId24"/>
    <p:sldLayoutId id="2147484027" r:id="rId25"/>
    <p:sldLayoutId id="2147484028" r:id="rId26"/>
    <p:sldLayoutId id="2147484029" r:id="rId27"/>
    <p:sldLayoutId id="2147484030" r:id="rId28"/>
    <p:sldLayoutId id="2147484031" r:id="rId29"/>
    <p:sldLayoutId id="2147484047" r:id="rId30"/>
    <p:sldLayoutId id="2147484032" r:id="rId31"/>
    <p:sldLayoutId id="2147484048" r:id="rId32"/>
    <p:sldLayoutId id="2147484033" r:id="rId33"/>
    <p:sldLayoutId id="2147484034" r:id="rId34"/>
    <p:sldLayoutId id="2147484036" r:id="rId35"/>
    <p:sldLayoutId id="2147484037" r:id="rId36"/>
    <p:sldLayoutId id="2147484038" r:id="rId37"/>
    <p:sldLayoutId id="2147484039" r:id="rId38"/>
    <p:sldLayoutId id="2147484040" r:id="rId39"/>
    <p:sldLayoutId id="2147484051" r:id="rId40"/>
    <p:sldLayoutId id="2147484041" r:id="rId41"/>
    <p:sldLayoutId id="2147484044" r:id="rId42"/>
    <p:sldLayoutId id="2147484042" r:id="rId43"/>
    <p:sldLayoutId id="2147484045" r:id="rId44"/>
    <p:sldLayoutId id="2147484046" r:id="rId45"/>
    <p:sldLayoutId id="2147484049" r:id="rId46"/>
    <p:sldLayoutId id="2147484050" r:id="rId47"/>
    <p:sldLayoutId id="2147484195" r:id="rId48"/>
    <p:sldLayoutId id="2147484196" r:id="rId49"/>
  </p:sldLayoutIdLst>
  <p:hf hdr="0" ftr="0" dt="0"/>
  <p:txStyles>
    <p:titleStyle>
      <a:lvl1pPr algn="l" defTabSz="914318" rtl="0" eaLnBrk="1" latinLnBrk="0" hangingPunct="1">
        <a:lnSpc>
          <a:spcPct val="80000"/>
        </a:lnSpc>
        <a:spcBef>
          <a:spcPct val="0"/>
        </a:spcBef>
        <a:buNone/>
        <a:defRPr sz="4400" b="1" i="0" kern="1200" spc="-151" baseline="0">
          <a:solidFill>
            <a:schemeClr val="tx1"/>
          </a:solidFill>
          <a:latin typeface="Px Grotesk Bold" panose="02060803030000020004" pitchFamily="18" charset="0"/>
          <a:ea typeface="Px Grotesk Bold" panose="02060803030000020004" pitchFamily="18" charset="0"/>
          <a:cs typeface="Px Grotesk Bold" panose="02060803030000020004" pitchFamily="18" charset="0"/>
        </a:defRPr>
      </a:lvl1pPr>
    </p:titleStyle>
    <p:bodyStyle>
      <a:lvl1pPr marL="0" indent="0" algn="l" defTabSz="914318" rtl="0" eaLnBrk="1" latinLnBrk="0" hangingPunct="1">
        <a:lnSpc>
          <a:spcPct val="120000"/>
        </a:lnSpc>
        <a:spcBef>
          <a:spcPts val="1000"/>
        </a:spcBef>
        <a:buFont typeface="Arial" panose="020B0604020202020204" pitchFamily="34" charset="0"/>
        <a:buNone/>
        <a:defRPr sz="2800" b="0" i="0" kern="1200">
          <a:solidFill>
            <a:schemeClr val="tx1"/>
          </a:solidFill>
          <a:latin typeface="Vccgvkeomvcbzblgwtwhjahvwjz" panose="020B0804020101010102" pitchFamily="34" charset="0"/>
          <a:ea typeface="Vccgvkeomvcbzblgwtwhjahvwjz" panose="020B0804020101010102" pitchFamily="34" charset="0"/>
          <a:cs typeface="Vccgvkeomvcbzblgwtwhjahvwjz" panose="020B0804020101010102" pitchFamily="34" charset="0"/>
        </a:defRPr>
      </a:lvl1pPr>
      <a:lvl2pPr marL="0" indent="0" algn="l" defTabSz="914318" rtl="0" eaLnBrk="1" latinLnBrk="0" hangingPunct="1">
        <a:lnSpc>
          <a:spcPct val="120000"/>
        </a:lnSpc>
        <a:spcBef>
          <a:spcPts val="499"/>
        </a:spcBef>
        <a:buFont typeface="Arial" panose="020B0604020202020204" pitchFamily="34" charset="0"/>
        <a:buNone/>
        <a:defRPr sz="1800" b="0" i="0" kern="1200">
          <a:solidFill>
            <a:schemeClr val="tx1"/>
          </a:solidFill>
          <a:latin typeface="Dlfwxmvoqgsjrhhdnpkalelgktm" panose="020B0604020101020102" pitchFamily="34" charset="0"/>
          <a:ea typeface="Dlfwxmvoqgsjrhhdnpkalelgktm" panose="020B0604020101020102" pitchFamily="34" charset="0"/>
          <a:cs typeface="Dlfwxmvoqgsjrhhdnpkalelgktm" panose="020B0604020101020102"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b="0" i="0" kern="1200">
          <a:solidFill>
            <a:schemeClr val="tx1"/>
          </a:solidFill>
          <a:latin typeface="Dlfwxmvoqgsjrhhdnpkalelgktm" panose="020B0604020101020102" pitchFamily="34" charset="0"/>
          <a:ea typeface="Dlfwxmvoqgsjrhhdnpkalelgktm" panose="020B0604020101020102" pitchFamily="34" charset="0"/>
          <a:cs typeface="Dlfwxmvoqgsjrhhdnpkalelgktm" panose="020B0604020101020102"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b="0" i="0" kern="1200">
          <a:solidFill>
            <a:schemeClr val="tx1">
              <a:alpha val="70000"/>
            </a:schemeClr>
          </a:solidFill>
          <a:latin typeface="Dlfwxmvoqgsjrhhdnpkalelgktm" panose="020B0604020101020102" pitchFamily="34" charset="0"/>
          <a:ea typeface="Dlfwxmvoqgsjrhhdnpkalelgktm" panose="020B0604020101020102" pitchFamily="34" charset="0"/>
          <a:cs typeface="Dlfwxmvoqgsjrhhdnpkalelgktm" panose="020B0604020101020102"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b="0" i="0" kern="1200" baseline="0">
          <a:solidFill>
            <a:schemeClr val="tx1">
              <a:alpha val="50000"/>
            </a:schemeClr>
          </a:solidFill>
          <a:latin typeface="Dlfwxmvoqgsjrhhdnpkalelgktm" panose="020B0604020101020102" pitchFamily="34" charset="0"/>
          <a:ea typeface="Dlfwxmvoqgsjrhhdnpkalelgktm" panose="020B0604020101020102" pitchFamily="34" charset="0"/>
          <a:cs typeface="Dlfwxmvoqgsjrhhdnpkalelgktm" panose="020B0604020101020102"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2160">
          <p15:clr>
            <a:srgbClr val="F26B43"/>
          </p15:clr>
        </p15:guide>
        <p15:guide id="28" pos="624" userDrawn="1">
          <p15:clr>
            <a:srgbClr val="F26B43"/>
          </p15:clr>
        </p15:guide>
        <p15:guide id="29" pos="7320" userDrawn="1">
          <p15:clr>
            <a:srgbClr val="F26B43"/>
          </p15:clr>
        </p15:guide>
        <p15:guide id="48" pos="1176" userDrawn="1">
          <p15:clr>
            <a:srgbClr val="F26B43"/>
          </p15:clr>
        </p15:guide>
        <p15:guide id="51" orient="horz" pos="74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0"/>
            <a:ext cx="1001486" cy="6858000"/>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Заголовок 1"/>
          <p:cNvSpPr>
            <a:spLocks noGrp="1"/>
          </p:cNvSpPr>
          <p:nvPr>
            <p:ph type="title"/>
          </p:nvPr>
        </p:nvSpPr>
        <p:spPr>
          <a:xfrm>
            <a:off x="1866900" y="994934"/>
            <a:ext cx="9753600" cy="1487862"/>
          </a:xfrm>
          <a:prstGeom prst="rect">
            <a:avLst/>
          </a:prstGeom>
          <a:effectLst/>
        </p:spPr>
        <p:txBody>
          <a:bodyPr vert="horz" lIns="0" tIns="192024" rIns="0" bIns="0" rtlCol="0" anchor="t" anchorCtr="0">
            <a:noAutofit/>
          </a:bodyPr>
          <a:lstStyle/>
          <a:p>
            <a:r>
              <a:rPr lang="en-US" dirty="0"/>
              <a:t>Your Title Here</a:t>
            </a:r>
          </a:p>
        </p:txBody>
      </p:sp>
      <p:sp>
        <p:nvSpPr>
          <p:cNvPr id="6" name="Номер слайда 21"/>
          <p:cNvSpPr>
            <a:spLocks noGrp="1"/>
          </p:cNvSpPr>
          <p:nvPr>
            <p:ph type="sldNum" sz="quarter" idx="4"/>
          </p:nvPr>
        </p:nvSpPr>
        <p:spPr>
          <a:xfrm>
            <a:off x="235873" y="6418877"/>
            <a:ext cx="513735" cy="227164"/>
          </a:xfrm>
          <a:prstGeom prst="rect">
            <a:avLst/>
          </a:prstGeom>
          <a:noFill/>
        </p:spPr>
        <p:txBody>
          <a:bodyPr vert="horz" lIns="0" tIns="0" rIns="0" bIns="0" rtlCol="0" anchor="ctr"/>
          <a:lstStyle>
            <a:lvl1pPr algn="ctr">
              <a:defRPr sz="1000" b="1" i="0">
                <a:solidFill>
                  <a:schemeClr val="tx1">
                    <a:alpha val="70000"/>
                  </a:schemeClr>
                </a:solidFill>
                <a:latin typeface="Px Grotesk Screen" panose="02060903030000020004" pitchFamily="18" charset="0"/>
                <a:ea typeface="Px Grotesk Screen" panose="02060903030000020004" pitchFamily="18" charset="0"/>
                <a:cs typeface="Px Grotesk Screen" panose="02060903030000020004" pitchFamily="18" charset="0"/>
              </a:defRPr>
            </a:lvl1pPr>
          </a:lstStyle>
          <a:p>
            <a:fld id="{D8D877B3-D348-4611-9BDB-C5374591D951}" type="slidenum">
              <a:rPr lang="en-US" smtClean="0"/>
              <a:pPr/>
              <a:t>‹#›</a:t>
            </a:fld>
            <a:endParaRPr lang="en-US" dirty="0"/>
          </a:p>
        </p:txBody>
      </p:sp>
      <p:sp>
        <p:nvSpPr>
          <p:cNvPr id="11" name="Text Placeholder 10"/>
          <p:cNvSpPr>
            <a:spLocks noGrp="1"/>
          </p:cNvSpPr>
          <p:nvPr>
            <p:ph type="body" idx="1"/>
          </p:nvPr>
        </p:nvSpPr>
        <p:spPr>
          <a:xfrm>
            <a:off x="1866900" y="2514600"/>
            <a:ext cx="9753600" cy="3110442"/>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a:extLst>
              <a:ext uri="{FF2B5EF4-FFF2-40B4-BE49-F238E27FC236}">
                <a16:creationId xmlns:a16="http://schemas.microsoft.com/office/drawing/2014/main" id="{9F8A3D56-AE05-4A38-AD00-0345EF1AE9CC}"/>
              </a:ext>
            </a:extLst>
          </p:cNvPr>
          <p:cNvPicPr>
            <a:picLocks noChangeAspect="1"/>
          </p:cNvPicPr>
          <p:nvPr userDrawn="1"/>
        </p:nvPicPr>
        <p:blipFill>
          <a:blip r:embed="rId56">
            <a:extLst>
              <a:ext uri="{28A0092B-C50C-407E-A947-70E740481C1C}">
                <a14:useLocalDpi xmlns:a14="http://schemas.microsoft.com/office/drawing/2010/main" val="0"/>
              </a:ext>
            </a:extLst>
          </a:blip>
          <a:stretch>
            <a:fillRect/>
          </a:stretch>
        </p:blipFill>
        <p:spPr>
          <a:xfrm rot="16200000">
            <a:off x="-1005835" y="2883244"/>
            <a:ext cx="2997152" cy="652391"/>
          </a:xfrm>
          <a:prstGeom prst="rect">
            <a:avLst/>
          </a:prstGeom>
        </p:spPr>
      </p:pic>
      <p:sp>
        <p:nvSpPr>
          <p:cNvPr id="8" name="Text Box 2">
            <a:extLst>
              <a:ext uri="{FF2B5EF4-FFF2-40B4-BE49-F238E27FC236}">
                <a16:creationId xmlns:a16="http://schemas.microsoft.com/office/drawing/2014/main" id="{65146A71-2C9A-48CD-94DC-C3D877E4FFFE}"/>
              </a:ext>
            </a:extLst>
          </p:cNvPr>
          <p:cNvSpPr txBox="1">
            <a:spLocks noChangeArrowheads="1"/>
          </p:cNvSpPr>
          <p:nvPr userDrawn="1"/>
        </p:nvSpPr>
        <p:spPr bwMode="auto">
          <a:xfrm>
            <a:off x="1237359" y="6355882"/>
            <a:ext cx="4718958" cy="324485"/>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Digital Schoolhouse, 18a Blackbull Yard, 24-28 Hatton Wall, London EC1N 8JH.</a:t>
            </a:r>
            <a:b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b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Copyright © 2022 Digital Schoolhouse. All rights reserved.</a:t>
            </a:r>
            <a:endParaRPr lang="en-GB" sz="600" i="1"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endParaRPr>
          </a:p>
          <a:p>
            <a:pPr>
              <a:lnSpc>
                <a:spcPct val="107000"/>
              </a:lnSpc>
              <a:spcAft>
                <a:spcPts val="800"/>
              </a:spcAft>
            </a:pPr>
            <a:r>
              <a:rPr lang="en-GB" sz="1200" dirty="0">
                <a:solidFill>
                  <a:schemeClr val="tx1">
                    <a:lumMod val="25000"/>
                    <a:lumOff val="75000"/>
                  </a:schemeClr>
                </a:solidFill>
                <a:effectLst/>
                <a:latin typeface="Open Sans" panose="020B0606030504020204" pitchFamily="34" charset="0"/>
                <a:ea typeface="Open Sans" panose="020B0606030504020204" pitchFamily="34" charset="0"/>
                <a:cs typeface="Times New Roman" panose="02020603050405020304" pitchFamily="18" charset="0"/>
              </a:rPr>
              <a:t> </a:t>
            </a:r>
          </a:p>
        </p:txBody>
      </p:sp>
      <p:pic>
        <p:nvPicPr>
          <p:cNvPr id="9" name="Picture 8">
            <a:extLst>
              <a:ext uri="{FF2B5EF4-FFF2-40B4-BE49-F238E27FC236}">
                <a16:creationId xmlns:a16="http://schemas.microsoft.com/office/drawing/2014/main" id="{58A63D8A-EA47-4F98-9770-179A4D929F76}"/>
              </a:ext>
            </a:extLst>
          </p:cNvPr>
          <p:cNvPicPr>
            <a:picLocks noChangeAspect="1"/>
          </p:cNvPicPr>
          <p:nvPr userDrawn="1"/>
        </p:nvPicPr>
        <p:blipFill>
          <a:blip r:embed="rId5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99856" y="6024971"/>
            <a:ext cx="7392144" cy="833029"/>
          </a:xfrm>
          <a:prstGeom prst="rect">
            <a:avLst/>
          </a:prstGeom>
        </p:spPr>
      </p:pic>
    </p:spTree>
    <p:extLst>
      <p:ext uri="{BB962C8B-B14F-4D97-AF65-F5344CB8AC3E}">
        <p14:creationId xmlns:p14="http://schemas.microsoft.com/office/powerpoint/2010/main" val="3414204344"/>
      </p:ext>
    </p:extLst>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93" r:id="rId8"/>
    <p:sldLayoutId id="2147484094" r:id="rId9"/>
    <p:sldLayoutId id="2147484095" r:id="rId10"/>
    <p:sldLayoutId id="2147484096" r:id="rId11"/>
    <p:sldLayoutId id="2147484097" r:id="rId12"/>
    <p:sldLayoutId id="2147484098" r:id="rId13"/>
    <p:sldLayoutId id="2147484099" r:id="rId14"/>
    <p:sldLayoutId id="2147484100" r:id="rId15"/>
    <p:sldLayoutId id="2147484101" r:id="rId16"/>
    <p:sldLayoutId id="2147484102" r:id="rId17"/>
    <p:sldLayoutId id="2147484103" r:id="rId18"/>
    <p:sldLayoutId id="2147484104" r:id="rId19"/>
    <p:sldLayoutId id="2147484105" r:id="rId20"/>
    <p:sldLayoutId id="2147484106" r:id="rId21"/>
    <p:sldLayoutId id="2147484107" r:id="rId22"/>
    <p:sldLayoutId id="2147484108" r:id="rId23"/>
    <p:sldLayoutId id="2147484109" r:id="rId24"/>
    <p:sldLayoutId id="2147484110" r:id="rId25"/>
    <p:sldLayoutId id="2147484111" r:id="rId26"/>
    <p:sldLayoutId id="2147484112" r:id="rId27"/>
    <p:sldLayoutId id="2147484113" r:id="rId28"/>
    <p:sldLayoutId id="2147484114" r:id="rId29"/>
    <p:sldLayoutId id="2147484115" r:id="rId30"/>
    <p:sldLayoutId id="2147484116" r:id="rId31"/>
    <p:sldLayoutId id="2147484117" r:id="rId32"/>
    <p:sldLayoutId id="2147484118" r:id="rId33"/>
    <p:sldLayoutId id="2147484119" r:id="rId34"/>
    <p:sldLayoutId id="2147484120" r:id="rId35"/>
    <p:sldLayoutId id="2147484121" r:id="rId36"/>
    <p:sldLayoutId id="2147484122" r:id="rId37"/>
    <p:sldLayoutId id="2147484123" r:id="rId38"/>
    <p:sldLayoutId id="2147484124" r:id="rId39"/>
    <p:sldLayoutId id="2147484125" r:id="rId40"/>
    <p:sldLayoutId id="2147484126" r:id="rId41"/>
    <p:sldLayoutId id="2147484127" r:id="rId42"/>
    <p:sldLayoutId id="2147484128" r:id="rId43"/>
    <p:sldLayoutId id="2147484129" r:id="rId44"/>
    <p:sldLayoutId id="2147484130" r:id="rId45"/>
    <p:sldLayoutId id="2147484131" r:id="rId46"/>
    <p:sldLayoutId id="2147484132" r:id="rId47"/>
    <p:sldLayoutId id="2147484133" r:id="rId48"/>
    <p:sldLayoutId id="2147484134" r:id="rId49"/>
    <p:sldLayoutId id="2147484135" r:id="rId50"/>
    <p:sldLayoutId id="2147484136" r:id="rId51"/>
    <p:sldLayoutId id="2147484137" r:id="rId52"/>
    <p:sldLayoutId id="2147484138" r:id="rId53"/>
    <p:sldLayoutId id="2147484139" r:id="rId54"/>
  </p:sldLayoutIdLst>
  <p:hf hdr="0" ftr="0" dt="0"/>
  <p:txStyles>
    <p:titleStyle>
      <a:lvl1pPr algn="l" defTabSz="914318" rtl="0" eaLnBrk="1" latinLnBrk="0" hangingPunct="1">
        <a:lnSpc>
          <a:spcPct val="80000"/>
        </a:lnSpc>
        <a:spcBef>
          <a:spcPct val="0"/>
        </a:spcBef>
        <a:buNone/>
        <a:defRPr sz="4400" b="1" i="0" kern="1200" spc="-151" baseline="0">
          <a:solidFill>
            <a:schemeClr val="tx1"/>
          </a:solidFill>
          <a:latin typeface="Px Grotesk Bold" panose="02060803030000020004" pitchFamily="18" charset="0"/>
          <a:ea typeface="Px Grotesk Bold" panose="02060803030000020004" pitchFamily="18" charset="0"/>
          <a:cs typeface="Vccgvkeomvcbzblgwtwhjahvwjz" panose="020B0804020101010102" pitchFamily="34" charset="0"/>
        </a:defRPr>
      </a:lvl1pPr>
    </p:titleStyle>
    <p:bodyStyle>
      <a:lvl1pPr marL="0" indent="0" algn="l" defTabSz="914318" rtl="0" eaLnBrk="1" latinLnBrk="0" hangingPunct="1">
        <a:lnSpc>
          <a:spcPct val="120000"/>
        </a:lnSpc>
        <a:spcBef>
          <a:spcPts val="1000"/>
        </a:spcBef>
        <a:buFont typeface="Arial" panose="020B0604020202020204" pitchFamily="34" charset="0"/>
        <a:buNone/>
        <a:defRPr sz="2800" b="0" i="0" kern="1200">
          <a:solidFill>
            <a:schemeClr val="tx1"/>
          </a:solidFill>
          <a:latin typeface="Vccgvkeomvcbzblgwtwhjahvwjz" panose="020B0804020101010102" pitchFamily="34" charset="0"/>
          <a:ea typeface="Vccgvkeomvcbzblgwtwhjahvwjz" panose="020B0804020101010102" pitchFamily="34" charset="0"/>
          <a:cs typeface="Vccgvkeomvcbzblgwtwhjahvwjz" panose="020B0804020101010102" pitchFamily="34" charset="0"/>
        </a:defRPr>
      </a:lvl1pPr>
      <a:lvl2pPr marL="0" indent="0" algn="l" defTabSz="914318" rtl="0" eaLnBrk="1" latinLnBrk="0" hangingPunct="1">
        <a:lnSpc>
          <a:spcPct val="120000"/>
        </a:lnSpc>
        <a:spcBef>
          <a:spcPts val="499"/>
        </a:spcBef>
        <a:buFont typeface="Arial" panose="020B0604020202020204" pitchFamily="34" charset="0"/>
        <a:buNone/>
        <a:defRPr sz="1800" b="0" i="0" kern="1200">
          <a:solidFill>
            <a:schemeClr val="tx1"/>
          </a:solidFill>
          <a:latin typeface="Dlfwxmvoqgsjrhhdnpkalelgktm" panose="020B0604020101020102" pitchFamily="34" charset="0"/>
          <a:ea typeface="Dlfwxmvoqgsjrhhdnpkalelgktm" panose="020B0604020101020102" pitchFamily="34" charset="0"/>
          <a:cs typeface="Dlfwxmvoqgsjrhhdnpkalelgktm" panose="020B0604020101020102"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b="0" i="0" kern="1200">
          <a:solidFill>
            <a:schemeClr val="tx1"/>
          </a:solidFill>
          <a:latin typeface="Dlfwxmvoqgsjrhhdnpkalelgktm" panose="020B0604020101020102" pitchFamily="34" charset="0"/>
          <a:ea typeface="Dlfwxmvoqgsjrhhdnpkalelgktm" panose="020B0604020101020102" pitchFamily="34" charset="0"/>
          <a:cs typeface="Dlfwxmvoqgsjrhhdnpkalelgktm" panose="020B0604020101020102"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b="0" i="0" kern="1200">
          <a:solidFill>
            <a:schemeClr val="tx1">
              <a:alpha val="70000"/>
            </a:schemeClr>
          </a:solidFill>
          <a:latin typeface="Dlfwxmvoqgsjrhhdnpkalelgktm" panose="020B0604020101020102" pitchFamily="34" charset="0"/>
          <a:ea typeface="Dlfwxmvoqgsjrhhdnpkalelgktm" panose="020B0604020101020102" pitchFamily="34" charset="0"/>
          <a:cs typeface="Dlfwxmvoqgsjrhhdnpkalelgktm" panose="020B0604020101020102"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b="0" i="0" kern="1200" baseline="0">
          <a:solidFill>
            <a:schemeClr val="tx1">
              <a:alpha val="50000"/>
            </a:schemeClr>
          </a:solidFill>
          <a:latin typeface="Dlfwxmvoqgsjrhhdnpkalelgktm" panose="020B0604020101020102" pitchFamily="34" charset="0"/>
          <a:ea typeface="Dlfwxmvoqgsjrhhdnpkalelgktm" panose="020B0604020101020102" pitchFamily="34" charset="0"/>
          <a:cs typeface="Dlfwxmvoqgsjrhhdnpkalelgktm" panose="020B0604020101020102"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2160">
          <p15:clr>
            <a:srgbClr val="F26B43"/>
          </p15:clr>
        </p15:guide>
        <p15:guide id="28" pos="624">
          <p15:clr>
            <a:srgbClr val="F26B43"/>
          </p15:clr>
        </p15:guide>
        <p15:guide id="29" pos="7320">
          <p15:clr>
            <a:srgbClr val="F26B43"/>
          </p15:clr>
        </p15:guide>
        <p15:guide id="48" pos="1176">
          <p15:clr>
            <a:srgbClr val="F26B43"/>
          </p15:clr>
        </p15:guide>
        <p15:guide id="51" orient="horz" pos="74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0"/>
            <a:ext cx="1001486" cy="6858000"/>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Заголовок 1"/>
          <p:cNvSpPr>
            <a:spLocks noGrp="1"/>
          </p:cNvSpPr>
          <p:nvPr>
            <p:ph type="title"/>
          </p:nvPr>
        </p:nvSpPr>
        <p:spPr>
          <a:xfrm>
            <a:off x="1866900" y="994934"/>
            <a:ext cx="9753600" cy="1487862"/>
          </a:xfrm>
          <a:prstGeom prst="rect">
            <a:avLst/>
          </a:prstGeom>
          <a:effectLst/>
        </p:spPr>
        <p:txBody>
          <a:bodyPr vert="horz" lIns="0" tIns="192024" rIns="0" bIns="0" rtlCol="0" anchor="t" anchorCtr="0">
            <a:noAutofit/>
          </a:bodyPr>
          <a:lstStyle/>
          <a:p>
            <a:r>
              <a:rPr lang="en-US" dirty="0"/>
              <a:t>Your Title Here</a:t>
            </a:r>
          </a:p>
        </p:txBody>
      </p:sp>
      <p:sp>
        <p:nvSpPr>
          <p:cNvPr id="6" name="Номер слайда 21"/>
          <p:cNvSpPr>
            <a:spLocks noGrp="1"/>
          </p:cNvSpPr>
          <p:nvPr>
            <p:ph type="sldNum" sz="quarter" idx="4"/>
          </p:nvPr>
        </p:nvSpPr>
        <p:spPr>
          <a:xfrm>
            <a:off x="235873" y="6418877"/>
            <a:ext cx="513735" cy="227164"/>
          </a:xfrm>
          <a:prstGeom prst="rect">
            <a:avLst/>
          </a:prstGeom>
          <a:noFill/>
        </p:spPr>
        <p:txBody>
          <a:bodyPr vert="horz" lIns="0" tIns="0" rIns="0" bIns="0" rtlCol="0" anchor="ctr"/>
          <a:lstStyle>
            <a:lvl1pPr algn="ctr">
              <a:defRPr sz="1000" b="1" i="0">
                <a:solidFill>
                  <a:schemeClr val="tx1">
                    <a:alpha val="70000"/>
                  </a:schemeClr>
                </a:solidFill>
                <a:latin typeface="Px Grotesk Screen" panose="02060903030000020004" pitchFamily="18" charset="0"/>
                <a:ea typeface="Px Grotesk Screen" panose="02060903030000020004" pitchFamily="18" charset="0"/>
                <a:cs typeface="Px Grotesk Screen" panose="02060903030000020004" pitchFamily="18" charset="0"/>
              </a:defRPr>
            </a:lvl1pPr>
          </a:lstStyle>
          <a:p>
            <a:fld id="{D8D877B3-D348-4611-9BDB-C5374591D951}" type="slidenum">
              <a:rPr lang="en-US" smtClean="0"/>
              <a:pPr/>
              <a:t>‹#›</a:t>
            </a:fld>
            <a:endParaRPr lang="en-US" dirty="0"/>
          </a:p>
        </p:txBody>
      </p:sp>
      <p:sp>
        <p:nvSpPr>
          <p:cNvPr id="11" name="Text Placeholder 10"/>
          <p:cNvSpPr>
            <a:spLocks noGrp="1"/>
          </p:cNvSpPr>
          <p:nvPr>
            <p:ph type="body" idx="1"/>
          </p:nvPr>
        </p:nvSpPr>
        <p:spPr>
          <a:xfrm>
            <a:off x="1866900" y="2514600"/>
            <a:ext cx="9753600" cy="3110442"/>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a:extLst>
              <a:ext uri="{FF2B5EF4-FFF2-40B4-BE49-F238E27FC236}">
                <a16:creationId xmlns:a16="http://schemas.microsoft.com/office/drawing/2014/main" id="{9F8A3D56-AE05-4A38-AD00-0345EF1AE9CC}"/>
              </a:ext>
            </a:extLst>
          </p:cNvPr>
          <p:cNvPicPr>
            <a:picLocks noChangeAspect="1"/>
          </p:cNvPicPr>
          <p:nvPr userDrawn="1"/>
        </p:nvPicPr>
        <p:blipFill>
          <a:blip r:embed="rId56">
            <a:extLst>
              <a:ext uri="{28A0092B-C50C-407E-A947-70E740481C1C}">
                <a14:useLocalDpi xmlns:a14="http://schemas.microsoft.com/office/drawing/2010/main" val="0"/>
              </a:ext>
            </a:extLst>
          </a:blip>
          <a:stretch>
            <a:fillRect/>
          </a:stretch>
        </p:blipFill>
        <p:spPr>
          <a:xfrm rot="16200000">
            <a:off x="-1005835" y="2883244"/>
            <a:ext cx="2997152" cy="652391"/>
          </a:xfrm>
          <a:prstGeom prst="rect">
            <a:avLst/>
          </a:prstGeom>
        </p:spPr>
      </p:pic>
      <p:sp>
        <p:nvSpPr>
          <p:cNvPr id="8" name="Text Box 2">
            <a:extLst>
              <a:ext uri="{FF2B5EF4-FFF2-40B4-BE49-F238E27FC236}">
                <a16:creationId xmlns:a16="http://schemas.microsoft.com/office/drawing/2014/main" id="{5014CA44-738A-4972-93EA-42F5C9550CC3}"/>
              </a:ext>
            </a:extLst>
          </p:cNvPr>
          <p:cNvSpPr txBox="1">
            <a:spLocks noChangeArrowheads="1"/>
          </p:cNvSpPr>
          <p:nvPr userDrawn="1"/>
        </p:nvSpPr>
        <p:spPr bwMode="auto">
          <a:xfrm>
            <a:off x="1237359" y="6355882"/>
            <a:ext cx="4718958" cy="324485"/>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Digital Schoolhouse, 18a Blackbull Yard, 24-28 Hatton Wall, London EC1N 8JH.</a:t>
            </a:r>
            <a:b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b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Copyright © 2022 Digital Schoolhouse. All rights reserved.</a:t>
            </a:r>
            <a:endParaRPr lang="en-GB" sz="600" i="1"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endParaRPr>
          </a:p>
          <a:p>
            <a:pPr>
              <a:lnSpc>
                <a:spcPct val="107000"/>
              </a:lnSpc>
              <a:spcAft>
                <a:spcPts val="800"/>
              </a:spcAft>
            </a:pPr>
            <a:r>
              <a:rPr lang="en-GB" sz="1200" dirty="0">
                <a:solidFill>
                  <a:schemeClr val="tx1">
                    <a:lumMod val="25000"/>
                    <a:lumOff val="75000"/>
                  </a:schemeClr>
                </a:solidFill>
                <a:effectLst/>
                <a:latin typeface="Open Sans" panose="020B0606030504020204" pitchFamily="34" charset="0"/>
                <a:ea typeface="Open Sans" panose="020B0606030504020204" pitchFamily="34" charset="0"/>
                <a:cs typeface="Times New Roman" panose="02020603050405020304" pitchFamily="18" charset="0"/>
              </a:rPr>
              <a:t> </a:t>
            </a:r>
          </a:p>
        </p:txBody>
      </p:sp>
      <p:pic>
        <p:nvPicPr>
          <p:cNvPr id="9" name="Picture 8">
            <a:extLst>
              <a:ext uri="{FF2B5EF4-FFF2-40B4-BE49-F238E27FC236}">
                <a16:creationId xmlns:a16="http://schemas.microsoft.com/office/drawing/2014/main" id="{40710CFD-190D-4119-A23F-9CF602BEAC15}"/>
              </a:ext>
            </a:extLst>
          </p:cNvPr>
          <p:cNvPicPr>
            <a:picLocks noChangeAspect="1"/>
          </p:cNvPicPr>
          <p:nvPr userDrawn="1"/>
        </p:nvPicPr>
        <p:blipFill>
          <a:blip r:embed="rId5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99856" y="6024971"/>
            <a:ext cx="7392144" cy="833029"/>
          </a:xfrm>
          <a:prstGeom prst="rect">
            <a:avLst/>
          </a:prstGeom>
        </p:spPr>
      </p:pic>
    </p:spTree>
    <p:extLst>
      <p:ext uri="{BB962C8B-B14F-4D97-AF65-F5344CB8AC3E}">
        <p14:creationId xmlns:p14="http://schemas.microsoft.com/office/powerpoint/2010/main" val="1901234693"/>
      </p:ext>
    </p:extLst>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 id="2147484152" r:id="rId12"/>
    <p:sldLayoutId id="2147484153" r:id="rId13"/>
    <p:sldLayoutId id="2147484154" r:id="rId14"/>
    <p:sldLayoutId id="2147484155" r:id="rId15"/>
    <p:sldLayoutId id="2147484156" r:id="rId16"/>
    <p:sldLayoutId id="2147484157" r:id="rId17"/>
    <p:sldLayoutId id="2147484158" r:id="rId18"/>
    <p:sldLayoutId id="2147484159" r:id="rId19"/>
    <p:sldLayoutId id="2147484160" r:id="rId20"/>
    <p:sldLayoutId id="2147484161" r:id="rId21"/>
    <p:sldLayoutId id="2147484162" r:id="rId22"/>
    <p:sldLayoutId id="2147484163" r:id="rId23"/>
    <p:sldLayoutId id="2147484164" r:id="rId24"/>
    <p:sldLayoutId id="2147484165" r:id="rId25"/>
    <p:sldLayoutId id="2147484166" r:id="rId26"/>
    <p:sldLayoutId id="2147484167" r:id="rId27"/>
    <p:sldLayoutId id="2147484168" r:id="rId28"/>
    <p:sldLayoutId id="2147484169" r:id="rId29"/>
    <p:sldLayoutId id="2147484170" r:id="rId30"/>
    <p:sldLayoutId id="2147484171" r:id="rId31"/>
    <p:sldLayoutId id="2147484172" r:id="rId32"/>
    <p:sldLayoutId id="2147484173" r:id="rId33"/>
    <p:sldLayoutId id="2147484174" r:id="rId34"/>
    <p:sldLayoutId id="2147484175" r:id="rId35"/>
    <p:sldLayoutId id="2147484176" r:id="rId36"/>
    <p:sldLayoutId id="2147484177" r:id="rId37"/>
    <p:sldLayoutId id="2147484178" r:id="rId38"/>
    <p:sldLayoutId id="2147484179" r:id="rId39"/>
    <p:sldLayoutId id="2147484180" r:id="rId40"/>
    <p:sldLayoutId id="2147484181" r:id="rId41"/>
    <p:sldLayoutId id="2147484182" r:id="rId42"/>
    <p:sldLayoutId id="2147484183" r:id="rId43"/>
    <p:sldLayoutId id="2147484184" r:id="rId44"/>
    <p:sldLayoutId id="2147484185" r:id="rId45"/>
    <p:sldLayoutId id="2147484186" r:id="rId46"/>
    <p:sldLayoutId id="2147484187" r:id="rId47"/>
    <p:sldLayoutId id="2147484188" r:id="rId48"/>
    <p:sldLayoutId id="2147484189" r:id="rId49"/>
    <p:sldLayoutId id="2147484190" r:id="rId50"/>
    <p:sldLayoutId id="2147484191" r:id="rId51"/>
    <p:sldLayoutId id="2147484192" r:id="rId52"/>
    <p:sldLayoutId id="2147484193" r:id="rId53"/>
    <p:sldLayoutId id="2147484194" r:id="rId54"/>
  </p:sldLayoutIdLst>
  <p:hf hdr="0" ftr="0" dt="0"/>
  <p:txStyles>
    <p:titleStyle>
      <a:lvl1pPr algn="l" defTabSz="914318" rtl="0" eaLnBrk="1" latinLnBrk="0" hangingPunct="1">
        <a:lnSpc>
          <a:spcPct val="80000"/>
        </a:lnSpc>
        <a:spcBef>
          <a:spcPct val="0"/>
        </a:spcBef>
        <a:buNone/>
        <a:defRPr sz="4400" b="1" i="0" kern="1200" spc="-151" baseline="0">
          <a:solidFill>
            <a:schemeClr val="tx1"/>
          </a:solidFill>
          <a:latin typeface="Px Grotesk Bold" panose="02060803030000020004" pitchFamily="18" charset="0"/>
          <a:ea typeface="Px Grotesk Bold" panose="02060803030000020004" pitchFamily="18" charset="0"/>
          <a:cs typeface="Vccgvkeomvcbzblgwtwhjahvwjz" panose="020B0804020101010102" pitchFamily="34" charset="0"/>
        </a:defRPr>
      </a:lvl1pPr>
    </p:titleStyle>
    <p:bodyStyle>
      <a:lvl1pPr marL="0" indent="0" algn="l" defTabSz="914318" rtl="0" eaLnBrk="1" latinLnBrk="0" hangingPunct="1">
        <a:lnSpc>
          <a:spcPct val="120000"/>
        </a:lnSpc>
        <a:spcBef>
          <a:spcPts val="1000"/>
        </a:spcBef>
        <a:buFont typeface="Arial" panose="020B0604020202020204" pitchFamily="34" charset="0"/>
        <a:buNone/>
        <a:defRPr sz="2800" b="0" i="0" kern="1200">
          <a:solidFill>
            <a:schemeClr val="tx1"/>
          </a:solidFill>
          <a:latin typeface="Vccgvkeomvcbzblgwtwhjahvwjz" panose="020B0804020101010102" pitchFamily="34" charset="0"/>
          <a:ea typeface="Vccgvkeomvcbzblgwtwhjahvwjz" panose="020B0804020101010102" pitchFamily="34" charset="0"/>
          <a:cs typeface="Vccgvkeomvcbzblgwtwhjahvwjz" panose="020B0804020101010102" pitchFamily="34" charset="0"/>
        </a:defRPr>
      </a:lvl1pPr>
      <a:lvl2pPr marL="0" indent="0" algn="l" defTabSz="914318" rtl="0" eaLnBrk="1" latinLnBrk="0" hangingPunct="1">
        <a:lnSpc>
          <a:spcPct val="120000"/>
        </a:lnSpc>
        <a:spcBef>
          <a:spcPts val="499"/>
        </a:spcBef>
        <a:buFont typeface="Arial" panose="020B0604020202020204" pitchFamily="34" charset="0"/>
        <a:buNone/>
        <a:defRPr sz="1800" b="0" i="0" kern="1200">
          <a:solidFill>
            <a:schemeClr val="tx1"/>
          </a:solidFill>
          <a:latin typeface="Dlfwxmvoqgsjrhhdnpkalelgktm" panose="020B0604020101020102" pitchFamily="34" charset="0"/>
          <a:ea typeface="Dlfwxmvoqgsjrhhdnpkalelgktm" panose="020B0604020101020102" pitchFamily="34" charset="0"/>
          <a:cs typeface="Dlfwxmvoqgsjrhhdnpkalelgktm" panose="020B0604020101020102"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b="0" i="0" kern="1200">
          <a:solidFill>
            <a:schemeClr val="tx1"/>
          </a:solidFill>
          <a:latin typeface="Dlfwxmvoqgsjrhhdnpkalelgktm" panose="020B0604020101020102" pitchFamily="34" charset="0"/>
          <a:ea typeface="Dlfwxmvoqgsjrhhdnpkalelgktm" panose="020B0604020101020102" pitchFamily="34" charset="0"/>
          <a:cs typeface="Dlfwxmvoqgsjrhhdnpkalelgktm" panose="020B0604020101020102"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b="0" i="0" kern="1200">
          <a:solidFill>
            <a:schemeClr val="tx1">
              <a:alpha val="70000"/>
            </a:schemeClr>
          </a:solidFill>
          <a:latin typeface="Dlfwxmvoqgsjrhhdnpkalelgktm" panose="020B0604020101020102" pitchFamily="34" charset="0"/>
          <a:ea typeface="Dlfwxmvoqgsjrhhdnpkalelgktm" panose="020B0604020101020102" pitchFamily="34" charset="0"/>
          <a:cs typeface="Dlfwxmvoqgsjrhhdnpkalelgktm" panose="020B0604020101020102"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b="0" i="0" kern="1200" baseline="0">
          <a:solidFill>
            <a:schemeClr val="tx1">
              <a:alpha val="50000"/>
            </a:schemeClr>
          </a:solidFill>
          <a:latin typeface="Dlfwxmvoqgsjrhhdnpkalelgktm" panose="020B0604020101020102" pitchFamily="34" charset="0"/>
          <a:ea typeface="Dlfwxmvoqgsjrhhdnpkalelgktm" panose="020B0604020101020102" pitchFamily="34" charset="0"/>
          <a:cs typeface="Dlfwxmvoqgsjrhhdnpkalelgktm" panose="020B0604020101020102"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2160">
          <p15:clr>
            <a:srgbClr val="F26B43"/>
          </p15:clr>
        </p15:guide>
        <p15:guide id="28" pos="624">
          <p15:clr>
            <a:srgbClr val="F26B43"/>
          </p15:clr>
        </p15:guide>
        <p15:guide id="29" pos="7320">
          <p15:clr>
            <a:srgbClr val="F26B43"/>
          </p15:clr>
        </p15:guide>
        <p15:guide id="48" pos="1176">
          <p15:clr>
            <a:srgbClr val="F26B43"/>
          </p15:clr>
        </p15:guide>
        <p15:guide id="51" orient="horz" pos="74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Layout" Target="../slideLayouts/slideLayout5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21.svg"/></Relationships>
</file>

<file path=ppt/slides/_rels/slide11.xml.rels><?xml version="1.0" encoding="UTF-8" standalone="yes"?>
<Relationships xmlns="http://schemas.openxmlformats.org/package/2006/relationships"><Relationship Id="rId8" Type="http://schemas.openxmlformats.org/officeDocument/2006/relationships/audio" Target="../media/media5.mp3"/><Relationship Id="rId13" Type="http://schemas.microsoft.com/office/2007/relationships/media" Target="../media/media8.mp3"/><Relationship Id="rId18" Type="http://schemas.openxmlformats.org/officeDocument/2006/relationships/audio" Target="../media/media10.mp3"/><Relationship Id="rId3" Type="http://schemas.microsoft.com/office/2007/relationships/media" Target="../media/media3.mp3"/><Relationship Id="rId21" Type="http://schemas.openxmlformats.org/officeDocument/2006/relationships/image" Target="../media/image22.png"/><Relationship Id="rId7" Type="http://schemas.microsoft.com/office/2007/relationships/media" Target="../media/media5.mp3"/><Relationship Id="rId12" Type="http://schemas.openxmlformats.org/officeDocument/2006/relationships/audio" Target="../media/media7.mp3"/><Relationship Id="rId17" Type="http://schemas.microsoft.com/office/2007/relationships/media" Target="../media/media10.mp3"/><Relationship Id="rId2" Type="http://schemas.openxmlformats.org/officeDocument/2006/relationships/audio" Target="../media/media2.mp3"/><Relationship Id="rId16" Type="http://schemas.openxmlformats.org/officeDocument/2006/relationships/audio" Target="../media/media9.mp3"/><Relationship Id="rId20" Type="http://schemas.openxmlformats.org/officeDocument/2006/relationships/notesSlide" Target="../notesSlides/notesSlide9.xml"/><Relationship Id="rId1" Type="http://schemas.microsoft.com/office/2007/relationships/media" Target="../media/media2.mp3"/><Relationship Id="rId6" Type="http://schemas.openxmlformats.org/officeDocument/2006/relationships/audio" Target="../media/media4.mp3"/><Relationship Id="rId11" Type="http://schemas.microsoft.com/office/2007/relationships/media" Target="../media/media7.mp3"/><Relationship Id="rId5" Type="http://schemas.microsoft.com/office/2007/relationships/media" Target="../media/media4.mp3"/><Relationship Id="rId15" Type="http://schemas.microsoft.com/office/2007/relationships/media" Target="../media/media9.mp3"/><Relationship Id="rId10" Type="http://schemas.openxmlformats.org/officeDocument/2006/relationships/audio" Target="../media/media6.mp3"/><Relationship Id="rId19" Type="http://schemas.openxmlformats.org/officeDocument/2006/relationships/slideLayout" Target="../slideLayouts/slideLayout48.xml"/><Relationship Id="rId4" Type="http://schemas.openxmlformats.org/officeDocument/2006/relationships/audio" Target="../media/media3.mp3"/><Relationship Id="rId9" Type="http://schemas.microsoft.com/office/2007/relationships/media" Target="../media/media6.mp3"/><Relationship Id="rId14" Type="http://schemas.openxmlformats.org/officeDocument/2006/relationships/audio" Target="../media/media8.mp3"/></Relationships>
</file>

<file path=ppt/slides/_rels/slide12.xml.rels><?xml version="1.0" encoding="UTF-8" standalone="yes"?>
<Relationships xmlns="http://schemas.openxmlformats.org/package/2006/relationships"><Relationship Id="rId8" Type="http://schemas.openxmlformats.org/officeDocument/2006/relationships/audio" Target="../media/media14.m4a"/><Relationship Id="rId13" Type="http://schemas.microsoft.com/office/2007/relationships/media" Target="../media/media17.m4a"/><Relationship Id="rId18" Type="http://schemas.openxmlformats.org/officeDocument/2006/relationships/image" Target="../media/image24.png"/><Relationship Id="rId3" Type="http://schemas.microsoft.com/office/2007/relationships/media" Target="../media/media12.mp3"/><Relationship Id="rId7" Type="http://schemas.microsoft.com/office/2007/relationships/media" Target="../media/media14.m4a"/><Relationship Id="rId12" Type="http://schemas.openxmlformats.org/officeDocument/2006/relationships/audio" Target="../media/media16.m4a"/><Relationship Id="rId17" Type="http://schemas.openxmlformats.org/officeDocument/2006/relationships/image" Target="../media/image23.png"/><Relationship Id="rId2" Type="http://schemas.openxmlformats.org/officeDocument/2006/relationships/audio" Target="../media/media11.mp3"/><Relationship Id="rId16" Type="http://schemas.openxmlformats.org/officeDocument/2006/relationships/notesSlide" Target="../notesSlides/notesSlide10.xml"/><Relationship Id="rId1" Type="http://schemas.microsoft.com/office/2007/relationships/media" Target="../media/media11.mp3"/><Relationship Id="rId6" Type="http://schemas.openxmlformats.org/officeDocument/2006/relationships/audio" Target="../media/media13.m4a"/><Relationship Id="rId11" Type="http://schemas.microsoft.com/office/2007/relationships/media" Target="../media/media16.m4a"/><Relationship Id="rId5" Type="http://schemas.microsoft.com/office/2007/relationships/media" Target="../media/media13.m4a"/><Relationship Id="rId15" Type="http://schemas.openxmlformats.org/officeDocument/2006/relationships/slideLayout" Target="../slideLayouts/slideLayout48.xml"/><Relationship Id="rId10" Type="http://schemas.openxmlformats.org/officeDocument/2006/relationships/audio" Target="../media/media15.m4a"/><Relationship Id="rId4" Type="http://schemas.openxmlformats.org/officeDocument/2006/relationships/audio" Target="../media/media12.mp3"/><Relationship Id="rId9" Type="http://schemas.microsoft.com/office/2007/relationships/media" Target="../media/media15.m4a"/><Relationship Id="rId14" Type="http://schemas.openxmlformats.org/officeDocument/2006/relationships/audio" Target="../media/media17.m4a"/></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26.sv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49.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7.sv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5000" b="-25000"/>
          </a:stretch>
        </a:blipFill>
        <a:effectLst/>
      </p:bgPr>
    </p:bg>
    <p:spTree>
      <p:nvGrpSpPr>
        <p:cNvPr id="1" name=""/>
        <p:cNvGrpSpPr/>
        <p:nvPr/>
      </p:nvGrpSpPr>
      <p:grpSpPr>
        <a:xfrm>
          <a:off x="0" y="0"/>
          <a:ext cx="0" cy="0"/>
          <a:chOff x="0" y="0"/>
          <a:chExt cx="0" cy="0"/>
        </a:xfrm>
      </p:grpSpPr>
      <p:sp>
        <p:nvSpPr>
          <p:cNvPr id="16" name="Rectangle 15"/>
          <p:cNvSpPr/>
          <p:nvPr/>
        </p:nvSpPr>
        <p:spPr>
          <a:xfrm>
            <a:off x="0" y="0"/>
            <a:ext cx="12191999" cy="6858000"/>
          </a:xfrm>
          <a:prstGeom prst="rect">
            <a:avLst/>
          </a:prstGeom>
          <a:solidFill>
            <a:srgbClr val="08119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9" name="TextBox 8"/>
          <p:cNvSpPr txBox="1"/>
          <p:nvPr/>
        </p:nvSpPr>
        <p:spPr>
          <a:xfrm>
            <a:off x="1866899" y="2858661"/>
            <a:ext cx="9041607" cy="707886"/>
          </a:xfrm>
          <a:prstGeom prst="rect">
            <a:avLst/>
          </a:prstGeom>
          <a:noFill/>
        </p:spPr>
        <p:txBody>
          <a:bodyPr wrap="square" lIns="0" rIns="0"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lang="en-GB" sz="4000" dirty="0">
                <a:solidFill>
                  <a:srgbClr val="FAFAFA"/>
                </a:solidFill>
                <a:latin typeface="Px Grotesk Bold" panose="02060803030000020004" pitchFamily="18" charset="0"/>
                <a:ea typeface="Circular Book" charset="0"/>
                <a:cs typeface="Circular Book" charset="0"/>
              </a:rPr>
              <a:t>Resource: Online Safety</a:t>
            </a:r>
            <a:r>
              <a:rPr kumimoji="0" lang="en-GB" sz="4000" b="0" i="0" u="none" strike="noStrike" kern="1200" cap="none" spc="0" normalizeH="0" baseline="0" noProof="0" dirty="0">
                <a:ln>
                  <a:noFill/>
                </a:ln>
                <a:solidFill>
                  <a:srgbClr val="FF0000"/>
                </a:solidFill>
                <a:effectLst/>
                <a:uLnTx/>
                <a:uFillTx/>
                <a:latin typeface="Px Grotesk Bold" panose="02060803030000020004" pitchFamily="18" charset="0"/>
                <a:ea typeface="Circular Book" charset="0"/>
                <a:cs typeface="Circular Book" charset="0"/>
              </a:rPr>
              <a:t>.</a:t>
            </a:r>
          </a:p>
        </p:txBody>
      </p:sp>
      <p:sp>
        <p:nvSpPr>
          <p:cNvPr id="13" name="Rectangle 12"/>
          <p:cNvSpPr/>
          <p:nvPr/>
        </p:nvSpPr>
        <p:spPr>
          <a:xfrm>
            <a:off x="9426106" y="751235"/>
            <a:ext cx="1848574" cy="29423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64008" rIns="0"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lang="en-US" sz="900" b="1" spc="200" dirty="0">
                <a:solidFill>
                  <a:srgbClr val="FFFFFF"/>
                </a:solidFill>
                <a:latin typeface="Circular Black" charset="0"/>
                <a:ea typeface="Circular Black" charset="0"/>
                <a:cs typeface="Circular Black" charset="0"/>
              </a:rPr>
              <a:t>Sept 2023</a:t>
            </a:r>
            <a:endParaRPr kumimoji="0" lang="en-US" sz="900" b="1" i="0" u="none" strike="noStrike" kern="1200" cap="none" spc="200" normalizeH="0" baseline="0" noProof="0" dirty="0">
              <a:ln>
                <a:noFill/>
              </a:ln>
              <a:solidFill>
                <a:srgbClr val="FFFFFF"/>
              </a:solidFill>
              <a:effectLst/>
              <a:uLnTx/>
              <a:uFillTx/>
              <a:latin typeface="Circular Black" charset="0"/>
              <a:ea typeface="Circular Black" charset="0"/>
              <a:cs typeface="Circular Black" charset="0"/>
            </a:endParaRPr>
          </a:p>
        </p:txBody>
      </p:sp>
      <p:cxnSp>
        <p:nvCxnSpPr>
          <p:cNvPr id="17" name="Straight Connector 16"/>
          <p:cNvCxnSpPr/>
          <p:nvPr/>
        </p:nvCxnSpPr>
        <p:spPr>
          <a:xfrm>
            <a:off x="986110" y="0"/>
            <a:ext cx="0" cy="6858000"/>
          </a:xfrm>
          <a:prstGeom prst="line">
            <a:avLst/>
          </a:prstGeom>
          <a:ln>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1911080" y="4233363"/>
            <a:ext cx="4838750" cy="2982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rtlCol="0" anchor="ct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AFAFA"/>
                </a:solidFill>
                <a:effectLst/>
                <a:uLnTx/>
                <a:uFillTx/>
                <a:latin typeface="Dlfwxmvoqgsjrhhdnpkalelgktm" panose="020B0604020101020102" pitchFamily="34" charset="0"/>
                <a:ea typeface="Circular Book" charset="0"/>
                <a:cs typeface="Dlfwxmvoqgsjrhhdnpkalelgktm" panose="020B0604020101020102" pitchFamily="34" charset="0"/>
              </a:rPr>
              <a:t>Version 1</a:t>
            </a:r>
          </a:p>
        </p:txBody>
      </p:sp>
      <p:pic>
        <p:nvPicPr>
          <p:cNvPr id="20" name="Picture 19" descr="A picture containing drawing&#10;&#10;Description automatically generated">
            <a:extLst>
              <a:ext uri="{FF2B5EF4-FFF2-40B4-BE49-F238E27FC236}">
                <a16:creationId xmlns:a16="http://schemas.microsoft.com/office/drawing/2014/main" id="{1999539C-C148-4A21-A752-3E71EE587D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5905" y="-79372"/>
            <a:ext cx="6162512" cy="2331369"/>
          </a:xfrm>
          <a:prstGeom prst="rect">
            <a:avLst/>
          </a:prstGeom>
        </p:spPr>
      </p:pic>
      <p:pic>
        <p:nvPicPr>
          <p:cNvPr id="11" name="Picture 10">
            <a:extLst>
              <a:ext uri="{FF2B5EF4-FFF2-40B4-BE49-F238E27FC236}">
                <a16:creationId xmlns:a16="http://schemas.microsoft.com/office/drawing/2014/main" id="{7C0FF5D2-4AEE-408E-BC2E-71F567DEC1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6980" y="5305031"/>
            <a:ext cx="9992279" cy="1126043"/>
          </a:xfrm>
          <a:prstGeom prst="rect">
            <a:avLst/>
          </a:prstGeom>
        </p:spPr>
      </p:pic>
      <p:sp>
        <p:nvSpPr>
          <p:cNvPr id="12" name="Text Box 2">
            <a:extLst>
              <a:ext uri="{FF2B5EF4-FFF2-40B4-BE49-F238E27FC236}">
                <a16:creationId xmlns:a16="http://schemas.microsoft.com/office/drawing/2014/main" id="{0DDBFF98-724C-433E-BB61-360A52DD8A6E}"/>
              </a:ext>
            </a:extLst>
          </p:cNvPr>
          <p:cNvSpPr txBox="1">
            <a:spLocks noChangeArrowheads="1"/>
          </p:cNvSpPr>
          <p:nvPr/>
        </p:nvSpPr>
        <p:spPr bwMode="auto">
          <a:xfrm>
            <a:off x="5019634" y="6360071"/>
            <a:ext cx="6562760" cy="324485"/>
          </a:xfrm>
          <a:prstGeom prst="rect">
            <a:avLst/>
          </a:prstGeom>
          <a:noFill/>
          <a:ln w="9525">
            <a:noFill/>
            <a:miter lim="800000"/>
            <a:headEnd/>
            <a:tailEnd/>
          </a:ln>
        </p:spPr>
        <p:txBody>
          <a:bodyPr rot="0" vert="horz" wrap="square" lIns="91440" tIns="45720" rIns="91440" bIns="45720" anchor="t" anchorCtr="0">
            <a:noAutofit/>
          </a:bodyPr>
          <a:lstStyle/>
          <a:p>
            <a:pPr algn="r">
              <a:spcAft>
                <a:spcPts val="0"/>
              </a:spcAft>
            </a:pPr>
            <a:r>
              <a:rPr lang="en-GB" sz="700" i="0" spc="10" dirty="0">
                <a:solidFill>
                  <a:schemeClr val="bg1"/>
                </a:solidFill>
                <a:effectLst/>
                <a:latin typeface="Roboto Black" panose="02000000000000000000" pitchFamily="2" charset="0"/>
                <a:ea typeface="Open Sans" panose="020B0606030504020204" pitchFamily="34" charset="0"/>
                <a:cs typeface="Times New Roman" panose="02020603050405020304" pitchFamily="18" charset="0"/>
              </a:rPr>
              <a:t>Digital Schoolhouse, 18a Blackbull Yard, 24-28 Hatton Wall, London EC1N 8JH. </a:t>
            </a:r>
          </a:p>
          <a:p>
            <a:pPr algn="r">
              <a:spcAft>
                <a:spcPts val="0"/>
              </a:spcAft>
            </a:pPr>
            <a:r>
              <a:rPr lang="en-GB" sz="700" i="0" spc="10" dirty="0">
                <a:solidFill>
                  <a:schemeClr val="bg1"/>
                </a:solidFill>
                <a:effectLst/>
                <a:latin typeface="Roboto Black" panose="02000000000000000000" pitchFamily="2" charset="0"/>
                <a:ea typeface="Open Sans" panose="020B0606030504020204" pitchFamily="34" charset="0"/>
                <a:cs typeface="Times New Roman" panose="02020603050405020304" pitchFamily="18" charset="0"/>
              </a:rPr>
              <a:t>Copyright © 2022 Digital Schoolhouse. All rights reserved.</a:t>
            </a:r>
            <a:endParaRPr lang="en-GB" sz="600" i="1" dirty="0">
              <a:solidFill>
                <a:schemeClr val="bg1"/>
              </a:solidFill>
              <a:effectLst/>
              <a:latin typeface="Roboto Black" panose="02000000000000000000" pitchFamily="2" charset="0"/>
              <a:ea typeface="Open Sans" panose="020B0606030504020204" pitchFamily="34" charset="0"/>
              <a:cs typeface="Times New Roman" panose="02020603050405020304" pitchFamily="18" charset="0"/>
            </a:endParaRPr>
          </a:p>
          <a:p>
            <a:pPr>
              <a:lnSpc>
                <a:spcPct val="107000"/>
              </a:lnSpc>
              <a:spcAft>
                <a:spcPts val="800"/>
              </a:spcAft>
            </a:pPr>
            <a:r>
              <a:rPr lang="en-GB" sz="1200" dirty="0">
                <a:solidFill>
                  <a:schemeClr val="tx1">
                    <a:lumMod val="25000"/>
                    <a:lumOff val="75000"/>
                  </a:schemeClr>
                </a:solidFill>
                <a:effectLst/>
                <a:latin typeface="Open Sans" panose="020B0606030504020204" pitchFamily="34" charset="0"/>
                <a:ea typeface="Open Sans" panose="020B0606030504020204" pitchFamily="34" charset="0"/>
                <a:cs typeface="Times New Roman" panose="02020603050405020304" pitchFamily="18" charset="0"/>
              </a:rPr>
              <a:t> </a:t>
            </a:r>
          </a:p>
        </p:txBody>
      </p:sp>
    </p:spTree>
    <p:extLst>
      <p:ext uri="{BB962C8B-B14F-4D97-AF65-F5344CB8AC3E}">
        <p14:creationId xmlns:p14="http://schemas.microsoft.com/office/powerpoint/2010/main" val="36618177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20975" y="1391216"/>
            <a:ext cx="6374547" cy="782872"/>
          </a:xfrm>
        </p:spPr>
        <p:txBody>
          <a:bodyPr/>
          <a:lstStyle/>
          <a:p>
            <a:r>
              <a:rPr lang="en-US" sz="3600" b="0" dirty="0">
                <a:solidFill>
                  <a:schemeClr val="tx1">
                    <a:lumMod val="75000"/>
                    <a:lumOff val="25000"/>
                  </a:schemeClr>
                </a:solidFill>
                <a:latin typeface="Px Grotesk Bold" panose="02060803030000020004" pitchFamily="18" charset="0"/>
              </a:rPr>
              <a:t>How to respond to online comments</a:t>
            </a:r>
            <a:r>
              <a:rPr lang="en-US" b="0" dirty="0">
                <a:solidFill>
                  <a:srgbClr val="FF0000"/>
                </a:solidFill>
              </a:rPr>
              <a:t>.</a:t>
            </a:r>
            <a:endParaRPr lang="en-US" sz="3600" b="0" dirty="0">
              <a:solidFill>
                <a:srgbClr val="FF0000"/>
              </a:solidFill>
              <a:latin typeface="Px Grotesk Bold" panose="02060803030000020004" pitchFamily="18" charset="0"/>
            </a:endParaRPr>
          </a:p>
        </p:txBody>
      </p:sp>
      <p:sp>
        <p:nvSpPr>
          <p:cNvPr id="13" name="Slide Number Placeholder 2">
            <a:extLst>
              <a:ext uri="{FF2B5EF4-FFF2-40B4-BE49-F238E27FC236}">
                <a16:creationId xmlns:a16="http://schemas.microsoft.com/office/drawing/2014/main" id="{65DDB965-F5F5-4014-827D-62F9DC419609}"/>
              </a:ext>
            </a:extLst>
          </p:cNvPr>
          <p:cNvSpPr>
            <a:spLocks noGrp="1"/>
          </p:cNvSpPr>
          <p:nvPr>
            <p:ph type="sldNum" sz="quarter" idx="10"/>
          </p:nvPr>
        </p:nvSpPr>
        <p:spPr>
          <a:xfrm>
            <a:off x="235873" y="6418877"/>
            <a:ext cx="513735" cy="227164"/>
          </a:xfrm>
        </p:spPr>
        <p:txBody>
          <a:bodyPr/>
          <a:lstStyle>
            <a:lvl1pPr>
              <a:defRPr b="1" i="0">
                <a:latin typeface="Circular Black" charset="0"/>
                <a:ea typeface="Circular Black" charset="0"/>
                <a:cs typeface="Circular Black" charset="0"/>
              </a:defRPr>
            </a:lvl1pPr>
          </a:lstStyle>
          <a:p>
            <a:fld id="{D8D877B3-D348-4611-9BDB-C5374591D951}" type="slidenum">
              <a:rPr lang="en-US" smtClean="0">
                <a:latin typeface="Px Grotesk Screen" panose="02060903030000020004" pitchFamily="18" charset="0"/>
              </a:rPr>
              <a:pPr/>
              <a:t>10</a:t>
            </a:fld>
            <a:endParaRPr lang="en-US" dirty="0">
              <a:latin typeface="Px Grotesk Screen" panose="02060903030000020004" pitchFamily="18" charset="0"/>
            </a:endParaRPr>
          </a:p>
        </p:txBody>
      </p:sp>
      <p:cxnSp>
        <p:nvCxnSpPr>
          <p:cNvPr id="2" name="Straight Connector 1">
            <a:extLst>
              <a:ext uri="{FF2B5EF4-FFF2-40B4-BE49-F238E27FC236}">
                <a16:creationId xmlns:a16="http://schemas.microsoft.com/office/drawing/2014/main" id="{F736790B-7838-0EF1-497A-BF373D9ABDD1}"/>
              </a:ext>
            </a:extLst>
          </p:cNvPr>
          <p:cNvCxnSpPr>
            <a:cxnSpLocks/>
          </p:cNvCxnSpPr>
          <p:nvPr/>
        </p:nvCxnSpPr>
        <p:spPr>
          <a:xfrm>
            <a:off x="8270102" y="905524"/>
            <a:ext cx="0" cy="5046951"/>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80EBE392-90BB-D66E-1EA1-0B928387ADE2}"/>
              </a:ext>
            </a:extLst>
          </p:cNvPr>
          <p:cNvSpPr/>
          <p:nvPr/>
        </p:nvSpPr>
        <p:spPr>
          <a:xfrm>
            <a:off x="1866897" y="677364"/>
            <a:ext cx="1347701" cy="294234"/>
          </a:xfrm>
          <a:prstGeom prst="rect">
            <a:avLst/>
          </a:prstGeom>
          <a:noFill/>
          <a:ln>
            <a:solidFill>
              <a:srgbClr val="FC4B4E"/>
            </a:solidFill>
          </a:ln>
        </p:spPr>
        <p:style>
          <a:lnRef idx="2">
            <a:schemeClr val="accent1">
              <a:shade val="50000"/>
            </a:schemeClr>
          </a:lnRef>
          <a:fillRef idx="1">
            <a:schemeClr val="accent1"/>
          </a:fillRef>
          <a:effectRef idx="0">
            <a:schemeClr val="accent1"/>
          </a:effectRef>
          <a:fontRef idx="minor">
            <a:schemeClr val="lt1"/>
          </a:fontRef>
        </p:style>
        <p:txBody>
          <a:bodyPr lIns="0" tIns="64008" rIns="0" rtlCol="0" anchor="ctr"/>
          <a:lstStyle/>
          <a:p>
            <a:pPr algn="ctr"/>
            <a:r>
              <a:rPr lang="en-US" sz="900" b="1" spc="200" dirty="0">
                <a:solidFill>
                  <a:srgbClr val="FC4B4E"/>
                </a:solidFill>
                <a:latin typeface="Vccgvkeomvcbzblgwtwhjahvwjz" panose="020B0804020101010102" pitchFamily="34" charset="0"/>
                <a:ea typeface="Circular Black" charset="0"/>
                <a:cs typeface="Vccgvkeomvcbzblgwtwhjahvwjz" panose="020B0804020101010102" pitchFamily="34" charset="0"/>
              </a:rPr>
              <a:t>ONLINE SAFETY</a:t>
            </a:r>
          </a:p>
        </p:txBody>
      </p:sp>
      <p:sp>
        <p:nvSpPr>
          <p:cNvPr id="7" name="TextBox 6">
            <a:extLst>
              <a:ext uri="{FF2B5EF4-FFF2-40B4-BE49-F238E27FC236}">
                <a16:creationId xmlns:a16="http://schemas.microsoft.com/office/drawing/2014/main" id="{05B94E2F-7010-CE9C-D5CF-0FB608C9E5B3}"/>
              </a:ext>
            </a:extLst>
          </p:cNvPr>
          <p:cNvSpPr txBox="1"/>
          <p:nvPr/>
        </p:nvSpPr>
        <p:spPr>
          <a:xfrm>
            <a:off x="1820975" y="2707296"/>
            <a:ext cx="4772925" cy="2959593"/>
          </a:xfrm>
          <a:prstGeom prst="rect">
            <a:avLst/>
          </a:prstGeom>
          <a:noFill/>
        </p:spPr>
        <p:txBody>
          <a:bodyPr wrap="square" lIns="0" rIns="0" rtlCol="0">
            <a:spAutoFit/>
          </a:bodyPr>
          <a:lstStyle/>
          <a:p>
            <a:pPr marL="285750" indent="-285750">
              <a:lnSpc>
                <a:spcPct val="150000"/>
              </a:lnSpc>
              <a:spcAft>
                <a:spcPts val="1200"/>
              </a:spcAft>
              <a:buClr>
                <a:schemeClr val="accent2">
                  <a:lumMod val="75000"/>
                </a:schemeClr>
              </a:buClr>
              <a:buFont typeface="Dlfwxmvoqgsjrhhdnpkalelgktm" panose="020B0604020101020102" pitchFamily="34" charset="0"/>
              <a:buChar char="+"/>
            </a:pPr>
            <a:r>
              <a:rPr lang="en-GB" sz="2000" dirty="0">
                <a:solidFill>
                  <a:schemeClr val="tx1">
                    <a:alpha val="80000"/>
                  </a:schemeClr>
                </a:solidFill>
                <a:latin typeface="Dlfwxmvoqgsjrhhdnpkalelgktm" panose="020B0604020101020102" pitchFamily="34" charset="0"/>
                <a:ea typeface="Circular Book" charset="0"/>
                <a:cs typeface="Dlfwxmvoqgsjrhhdnpkalelgktm" panose="020B0604020101020102" pitchFamily="34" charset="0"/>
              </a:rPr>
              <a:t>You’re going to hear from comments or scenarios that happen online. </a:t>
            </a:r>
          </a:p>
          <a:p>
            <a:pPr marL="285750" indent="-285750">
              <a:lnSpc>
                <a:spcPct val="150000"/>
              </a:lnSpc>
              <a:spcAft>
                <a:spcPts val="1200"/>
              </a:spcAft>
              <a:buClr>
                <a:schemeClr val="accent2">
                  <a:lumMod val="75000"/>
                </a:schemeClr>
              </a:buClr>
              <a:buFont typeface="Dlfwxmvoqgsjrhhdnpkalelgktm" panose="020B0604020101020102" pitchFamily="34" charset="0"/>
              <a:buChar char="+"/>
            </a:pPr>
            <a:r>
              <a:rPr lang="en-GB" sz="2000" dirty="0">
                <a:solidFill>
                  <a:schemeClr val="tx1">
                    <a:alpha val="80000"/>
                  </a:schemeClr>
                </a:solidFill>
                <a:latin typeface="Dlfwxmvoqgsjrhhdnpkalelgktm" panose="020B0604020101020102" pitchFamily="34" charset="0"/>
                <a:ea typeface="Circular Book" charset="0"/>
                <a:cs typeface="Dlfwxmvoqgsjrhhdnpkalelgktm" panose="020B0604020101020102" pitchFamily="34" charset="0"/>
              </a:rPr>
              <a:t>These are things which can be experienced and today we want work out how we should respond to these comments.</a:t>
            </a:r>
          </a:p>
        </p:txBody>
      </p:sp>
      <p:pic>
        <p:nvPicPr>
          <p:cNvPr id="8" name="Graphic 7" descr="Meeting">
            <a:extLst>
              <a:ext uri="{FF2B5EF4-FFF2-40B4-BE49-F238E27FC236}">
                <a16:creationId xmlns:a16="http://schemas.microsoft.com/office/drawing/2014/main" id="{9DF367AA-6876-3FCE-548B-2610C265BE6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476331" y="1782307"/>
            <a:ext cx="3596182" cy="3596182"/>
          </a:xfrm>
          <a:prstGeom prst="rect">
            <a:avLst/>
          </a:prstGeom>
        </p:spPr>
      </p:pic>
    </p:spTree>
    <p:extLst>
      <p:ext uri="{BB962C8B-B14F-4D97-AF65-F5344CB8AC3E}">
        <p14:creationId xmlns:p14="http://schemas.microsoft.com/office/powerpoint/2010/main" val="2079177626"/>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90" name="Google Shape;90;p1"/>
          <p:cNvSpPr/>
          <p:nvPr/>
        </p:nvSpPr>
        <p:spPr>
          <a:xfrm>
            <a:off x="1087065" y="2744038"/>
            <a:ext cx="3071674" cy="1192623"/>
          </a:xfrm>
          <a:prstGeom prst="wedgeRectCallout">
            <a:avLst>
              <a:gd name="adj1" fmla="val -20833"/>
              <a:gd name="adj2" fmla="val 62500"/>
            </a:avLst>
          </a:prstGeom>
          <a:solidFill>
            <a:srgbClr val="FF0000"/>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b="0" i="0" u="none" strike="noStrike" cap="none" dirty="0">
                <a:solidFill>
                  <a:schemeClr val="lt1"/>
                </a:solidFill>
                <a:latin typeface="Dlfwxmvoqgsjrhhdnpkalelgktm" panose="020B0604020101020102" pitchFamily="34" charset="0"/>
                <a:ea typeface="Calibri"/>
                <a:cs typeface="Dlfwxmvoqgsjrhhdnpkalelgktm" panose="020B0604020101020102" pitchFamily="34" charset="0"/>
                <a:sym typeface="Calibri"/>
              </a:rPr>
              <a:t>The person you were chatting to online last week has shared a photo with you and has asked for one from you in return  DGS5</a:t>
            </a:r>
            <a:endParaRPr sz="1600" b="0" i="0" u="none" strike="noStrike" cap="none" dirty="0">
              <a:solidFill>
                <a:schemeClr val="lt1"/>
              </a:solidFill>
              <a:latin typeface="Dlfwxmvoqgsjrhhdnpkalelgktm" panose="020B0604020101020102" pitchFamily="34" charset="0"/>
              <a:ea typeface="Calibri"/>
              <a:cs typeface="Dlfwxmvoqgsjrhhdnpkalelgktm" panose="020B0604020101020102" pitchFamily="34" charset="0"/>
              <a:sym typeface="Calibri"/>
            </a:endParaRPr>
          </a:p>
        </p:txBody>
      </p:sp>
      <p:sp>
        <p:nvSpPr>
          <p:cNvPr id="91" name="Google Shape;91;p1"/>
          <p:cNvSpPr/>
          <p:nvPr/>
        </p:nvSpPr>
        <p:spPr>
          <a:xfrm>
            <a:off x="1077712" y="4709287"/>
            <a:ext cx="3071674" cy="1219404"/>
          </a:xfrm>
          <a:prstGeom prst="wedgeRectCallout">
            <a:avLst>
              <a:gd name="adj1" fmla="val -20833"/>
              <a:gd name="adj2" fmla="val 62500"/>
            </a:avLst>
          </a:prstGeom>
          <a:solidFill>
            <a:srgbClr val="FF0000"/>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b="0" i="0" u="none" strike="noStrike" cap="none" dirty="0">
                <a:solidFill>
                  <a:schemeClr val="lt1"/>
                </a:solidFill>
                <a:latin typeface="Dlfwxmvoqgsjrhhdnpkalelgktm" panose="020B0604020101020102" pitchFamily="34" charset="0"/>
                <a:ea typeface="Calibri"/>
                <a:cs typeface="Dlfwxmvoqgsjrhhdnpkalelgktm" panose="020B0604020101020102" pitchFamily="34" charset="0"/>
                <a:sym typeface="Calibri"/>
              </a:rPr>
              <a:t>You shared a picture of you in your living room in an online post. What information might someone be able to get from that? DGS4</a:t>
            </a:r>
            <a:endParaRPr sz="1600" b="0" i="0" u="none" strike="noStrike" cap="none" dirty="0">
              <a:solidFill>
                <a:schemeClr val="lt1"/>
              </a:solidFill>
              <a:latin typeface="Dlfwxmvoqgsjrhhdnpkalelgktm" panose="020B0604020101020102" pitchFamily="34" charset="0"/>
              <a:ea typeface="Calibri"/>
              <a:cs typeface="Dlfwxmvoqgsjrhhdnpkalelgktm" panose="020B0604020101020102" pitchFamily="34" charset="0"/>
              <a:sym typeface="Calibri"/>
            </a:endParaRPr>
          </a:p>
        </p:txBody>
      </p:sp>
      <p:sp>
        <p:nvSpPr>
          <p:cNvPr id="92" name="Google Shape;92;p1"/>
          <p:cNvSpPr/>
          <p:nvPr/>
        </p:nvSpPr>
        <p:spPr>
          <a:xfrm>
            <a:off x="4622339" y="4705652"/>
            <a:ext cx="3524641" cy="1422970"/>
          </a:xfrm>
          <a:prstGeom prst="wedgeRectCallout">
            <a:avLst>
              <a:gd name="adj1" fmla="val 20117"/>
              <a:gd name="adj2" fmla="val 65625"/>
            </a:avLst>
          </a:prstGeom>
          <a:solidFill>
            <a:srgbClr val="FF0000"/>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b="0" i="0" u="none" strike="noStrike" cap="none" dirty="0">
                <a:solidFill>
                  <a:schemeClr val="lt1"/>
                </a:solidFill>
                <a:latin typeface="Dlfwxmvoqgsjrhhdnpkalelgktm" panose="020B0604020101020102" pitchFamily="34" charset="0"/>
                <a:ea typeface="Calibri"/>
                <a:cs typeface="Dlfwxmvoqgsjrhhdnpkalelgktm" panose="020B0604020101020102" pitchFamily="34" charset="0"/>
                <a:sym typeface="Calibri"/>
              </a:rPr>
              <a:t>A friend tells you they are heading into town to meet with someone they met online. They think they’ll be alright, as they have been chatting  online for 2 months. DGS2</a:t>
            </a:r>
            <a:endParaRPr sz="1600" b="0" i="0" u="none" strike="noStrike" cap="none" dirty="0">
              <a:solidFill>
                <a:schemeClr val="lt1"/>
              </a:solidFill>
              <a:latin typeface="Dlfwxmvoqgsjrhhdnpkalelgktm" panose="020B0604020101020102" pitchFamily="34" charset="0"/>
              <a:ea typeface="Calibri"/>
              <a:cs typeface="Dlfwxmvoqgsjrhhdnpkalelgktm" panose="020B0604020101020102" pitchFamily="34" charset="0"/>
              <a:sym typeface="Calibri"/>
            </a:endParaRPr>
          </a:p>
        </p:txBody>
      </p:sp>
      <p:sp>
        <p:nvSpPr>
          <p:cNvPr id="93" name="Google Shape;93;p1"/>
          <p:cNvSpPr/>
          <p:nvPr/>
        </p:nvSpPr>
        <p:spPr>
          <a:xfrm>
            <a:off x="1087065" y="670253"/>
            <a:ext cx="3062321" cy="1192624"/>
          </a:xfrm>
          <a:prstGeom prst="wedgeRectCallout">
            <a:avLst>
              <a:gd name="adj1" fmla="val -20833"/>
              <a:gd name="adj2" fmla="val 62500"/>
            </a:avLst>
          </a:prstGeom>
          <a:solidFill>
            <a:srgbClr val="FF0000"/>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b="0" i="0" u="none" strike="noStrike" cap="none" dirty="0">
                <a:solidFill>
                  <a:schemeClr val="lt1"/>
                </a:solidFill>
                <a:latin typeface="Dlfwxmvoqgsjrhhdnpkalelgktm" panose="020B0604020101020102" pitchFamily="34" charset="0"/>
                <a:ea typeface="Calibri"/>
                <a:cs typeface="Dlfwxmvoqgsjrhhdnpkalelgktm" panose="020B0604020101020102" pitchFamily="34" charset="0"/>
                <a:sym typeface="Calibri"/>
              </a:rPr>
              <a:t>You have received a friend request from someone you played with online with last week DGS8</a:t>
            </a:r>
            <a:endParaRPr sz="1600" b="0" i="0" u="none" strike="noStrike" cap="none" dirty="0">
              <a:solidFill>
                <a:schemeClr val="lt1"/>
              </a:solidFill>
              <a:latin typeface="Dlfwxmvoqgsjrhhdnpkalelgktm" panose="020B0604020101020102" pitchFamily="34" charset="0"/>
              <a:ea typeface="Calibri"/>
              <a:cs typeface="Dlfwxmvoqgsjrhhdnpkalelgktm" panose="020B0604020101020102" pitchFamily="34" charset="0"/>
              <a:sym typeface="Calibri"/>
            </a:endParaRPr>
          </a:p>
        </p:txBody>
      </p:sp>
      <p:sp>
        <p:nvSpPr>
          <p:cNvPr id="94" name="Google Shape;94;p1"/>
          <p:cNvSpPr/>
          <p:nvPr/>
        </p:nvSpPr>
        <p:spPr>
          <a:xfrm>
            <a:off x="4691513" y="2744038"/>
            <a:ext cx="3386295" cy="1286160"/>
          </a:xfrm>
          <a:prstGeom prst="wedgeRectCallout">
            <a:avLst>
              <a:gd name="adj1" fmla="val -20833"/>
              <a:gd name="adj2" fmla="val 62500"/>
            </a:avLst>
          </a:prstGeom>
          <a:solidFill>
            <a:srgbClr val="FF0000"/>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b="0" i="0" u="none" strike="noStrike" cap="none" dirty="0">
                <a:solidFill>
                  <a:schemeClr val="lt1"/>
                </a:solidFill>
                <a:latin typeface="Dlfwxmvoqgsjrhhdnpkalelgktm" panose="020B0604020101020102" pitchFamily="34" charset="0"/>
                <a:ea typeface="Calibri"/>
                <a:cs typeface="Dlfwxmvoqgsjrhhdnpkalelgktm" panose="020B0604020101020102" pitchFamily="34" charset="0"/>
                <a:sym typeface="Calibri"/>
              </a:rPr>
              <a:t>A friend has called you names in a message they have sent through the school email system DGS9</a:t>
            </a:r>
            <a:endParaRPr sz="1600" b="0" i="0" u="none" strike="noStrike" cap="none" dirty="0">
              <a:solidFill>
                <a:schemeClr val="lt1"/>
              </a:solidFill>
              <a:latin typeface="Dlfwxmvoqgsjrhhdnpkalelgktm" panose="020B0604020101020102" pitchFamily="34" charset="0"/>
              <a:ea typeface="Calibri"/>
              <a:cs typeface="Dlfwxmvoqgsjrhhdnpkalelgktm" panose="020B0604020101020102" pitchFamily="34" charset="0"/>
              <a:sym typeface="Calibri"/>
            </a:endParaRPr>
          </a:p>
        </p:txBody>
      </p:sp>
      <p:sp>
        <p:nvSpPr>
          <p:cNvPr id="95" name="Google Shape;95;p1"/>
          <p:cNvSpPr/>
          <p:nvPr/>
        </p:nvSpPr>
        <p:spPr>
          <a:xfrm>
            <a:off x="8649901" y="2742851"/>
            <a:ext cx="3386295" cy="1286160"/>
          </a:xfrm>
          <a:prstGeom prst="wedgeRectCallout">
            <a:avLst>
              <a:gd name="adj1" fmla="val -20833"/>
              <a:gd name="adj2" fmla="val 62500"/>
            </a:avLst>
          </a:prstGeom>
          <a:solidFill>
            <a:srgbClr val="FF0000"/>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b="0" i="0" u="none" strike="noStrike" cap="none" dirty="0">
                <a:solidFill>
                  <a:schemeClr val="lt1"/>
                </a:solidFill>
                <a:latin typeface="Dlfwxmvoqgsjrhhdnpkalelgktm" panose="020B0604020101020102" pitchFamily="34" charset="0"/>
                <a:ea typeface="Calibri"/>
                <a:cs typeface="Dlfwxmvoqgsjrhhdnpkalelgktm" panose="020B0604020101020102" pitchFamily="34" charset="0"/>
                <a:sym typeface="Calibri"/>
              </a:rPr>
              <a:t>There is someone you don’t get on with in your class. A number of people have told this person that they really don’t like them in an online chat group. DGS1</a:t>
            </a:r>
            <a:endParaRPr sz="1600" b="0" i="0" u="none" strike="noStrike" cap="none" dirty="0">
              <a:solidFill>
                <a:schemeClr val="lt1"/>
              </a:solidFill>
              <a:latin typeface="Dlfwxmvoqgsjrhhdnpkalelgktm" panose="020B0604020101020102" pitchFamily="34" charset="0"/>
              <a:ea typeface="Calibri"/>
              <a:cs typeface="Dlfwxmvoqgsjrhhdnpkalelgktm" panose="020B0604020101020102" pitchFamily="34" charset="0"/>
              <a:sym typeface="Calibri"/>
            </a:endParaRPr>
          </a:p>
        </p:txBody>
      </p:sp>
      <p:sp>
        <p:nvSpPr>
          <p:cNvPr id="96" name="Google Shape;96;p1"/>
          <p:cNvSpPr/>
          <p:nvPr/>
        </p:nvSpPr>
        <p:spPr>
          <a:xfrm>
            <a:off x="8658261" y="4762405"/>
            <a:ext cx="3386295" cy="1286160"/>
          </a:xfrm>
          <a:prstGeom prst="wedgeRectCallout">
            <a:avLst>
              <a:gd name="adj1" fmla="val -20833"/>
              <a:gd name="adj2" fmla="val 62500"/>
            </a:avLst>
          </a:prstGeom>
          <a:solidFill>
            <a:srgbClr val="FF0000"/>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b="0" i="0" u="none" strike="noStrike" cap="none" dirty="0">
                <a:solidFill>
                  <a:schemeClr val="lt1"/>
                </a:solidFill>
                <a:latin typeface="Dlfwxmvoqgsjrhhdnpkalelgktm" panose="020B0604020101020102" pitchFamily="34" charset="0"/>
                <a:ea typeface="Calibri"/>
                <a:cs typeface="Dlfwxmvoqgsjrhhdnpkalelgktm" panose="020B0604020101020102" pitchFamily="34" charset="0"/>
                <a:sym typeface="Calibri"/>
              </a:rPr>
              <a:t>Your two older brothers are playing an 18+ rated game about stealing cars. You are thinking about asking to join in too. DGS3</a:t>
            </a:r>
            <a:endParaRPr sz="1600" b="0" i="0" u="none" strike="noStrike" cap="none" dirty="0">
              <a:solidFill>
                <a:schemeClr val="lt1"/>
              </a:solidFill>
              <a:latin typeface="Dlfwxmvoqgsjrhhdnpkalelgktm" panose="020B0604020101020102" pitchFamily="34" charset="0"/>
              <a:ea typeface="Calibri"/>
              <a:cs typeface="Dlfwxmvoqgsjrhhdnpkalelgktm" panose="020B0604020101020102" pitchFamily="34" charset="0"/>
              <a:sym typeface="Calibri"/>
            </a:endParaRPr>
          </a:p>
        </p:txBody>
      </p:sp>
      <p:sp>
        <p:nvSpPr>
          <p:cNvPr id="97" name="Google Shape;97;p1"/>
          <p:cNvSpPr/>
          <p:nvPr/>
        </p:nvSpPr>
        <p:spPr>
          <a:xfrm>
            <a:off x="4708236" y="670253"/>
            <a:ext cx="3386295" cy="1286160"/>
          </a:xfrm>
          <a:prstGeom prst="wedgeRectCallout">
            <a:avLst>
              <a:gd name="adj1" fmla="val -20833"/>
              <a:gd name="adj2" fmla="val 62500"/>
            </a:avLst>
          </a:prstGeom>
          <a:solidFill>
            <a:srgbClr val="FF0000"/>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b="0" i="0" u="none" strike="noStrike" cap="none" dirty="0">
                <a:solidFill>
                  <a:schemeClr val="lt1"/>
                </a:solidFill>
                <a:latin typeface="Dlfwxmvoqgsjrhhdnpkalelgktm" panose="020B0604020101020102" pitchFamily="34" charset="0"/>
                <a:ea typeface="Calibri"/>
                <a:cs typeface="Dlfwxmvoqgsjrhhdnpkalelgktm" panose="020B0604020101020102" pitchFamily="34" charset="0"/>
                <a:sym typeface="Calibri"/>
              </a:rPr>
              <a:t>You have received an airdrop image from someone you don’t know when in the school canteen. Do you open it? DGS7</a:t>
            </a:r>
            <a:endParaRPr sz="1600" b="0" i="0" u="none" strike="noStrike" cap="none" dirty="0">
              <a:solidFill>
                <a:schemeClr val="lt1"/>
              </a:solidFill>
              <a:latin typeface="Dlfwxmvoqgsjrhhdnpkalelgktm" panose="020B0604020101020102" pitchFamily="34" charset="0"/>
              <a:ea typeface="Calibri"/>
              <a:cs typeface="Dlfwxmvoqgsjrhhdnpkalelgktm" panose="020B0604020101020102" pitchFamily="34" charset="0"/>
              <a:sym typeface="Calibri"/>
            </a:endParaRPr>
          </a:p>
        </p:txBody>
      </p:sp>
      <p:sp>
        <p:nvSpPr>
          <p:cNvPr id="98" name="Google Shape;98;p1"/>
          <p:cNvSpPr/>
          <p:nvPr/>
        </p:nvSpPr>
        <p:spPr>
          <a:xfrm>
            <a:off x="8704554" y="662061"/>
            <a:ext cx="3386295" cy="1286160"/>
          </a:xfrm>
          <a:prstGeom prst="wedgeRectCallout">
            <a:avLst>
              <a:gd name="adj1" fmla="val -20833"/>
              <a:gd name="adj2" fmla="val 62500"/>
            </a:avLst>
          </a:prstGeom>
          <a:solidFill>
            <a:srgbClr val="FF0000"/>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b="0" i="0" u="none" strike="noStrike" cap="none" dirty="0">
                <a:solidFill>
                  <a:schemeClr val="lt1"/>
                </a:solidFill>
                <a:latin typeface="Dlfwxmvoqgsjrhhdnpkalelgktm" panose="020B0604020101020102" pitchFamily="34" charset="0"/>
                <a:ea typeface="Calibri"/>
                <a:cs typeface="Dlfwxmvoqgsjrhhdnpkalelgktm" panose="020B0604020101020102" pitchFamily="34" charset="0"/>
                <a:sym typeface="Calibri"/>
              </a:rPr>
              <a:t>A friend has added you to a chat group which includes offensive comments from other participants DGS6</a:t>
            </a:r>
            <a:endParaRPr sz="1600" b="0" i="0" u="none" strike="noStrike" cap="none" dirty="0">
              <a:solidFill>
                <a:schemeClr val="lt1"/>
              </a:solidFill>
              <a:latin typeface="Dlfwxmvoqgsjrhhdnpkalelgktm" panose="020B0604020101020102" pitchFamily="34" charset="0"/>
              <a:ea typeface="Calibri"/>
              <a:cs typeface="Dlfwxmvoqgsjrhhdnpkalelgktm" panose="020B0604020101020102" pitchFamily="34" charset="0"/>
              <a:sym typeface="Calibri"/>
            </a:endParaRPr>
          </a:p>
        </p:txBody>
      </p:sp>
      <p:pic>
        <p:nvPicPr>
          <p:cNvPr id="3" name="dgs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848681" y="1126397"/>
            <a:ext cx="290003" cy="290003"/>
          </a:xfrm>
          <a:prstGeom prst="rect">
            <a:avLst/>
          </a:prstGeom>
        </p:spPr>
      </p:pic>
      <p:pic>
        <p:nvPicPr>
          <p:cNvPr id="4" name="dgs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848681" y="3251454"/>
            <a:ext cx="268954" cy="268954"/>
          </a:xfrm>
          <a:prstGeom prst="rect">
            <a:avLst/>
          </a:prstGeom>
        </p:spPr>
      </p:pic>
      <p:pic>
        <p:nvPicPr>
          <p:cNvPr id="5" name="dgs4">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1"/>
          <a:stretch>
            <a:fillRect/>
          </a:stretch>
        </p:blipFill>
        <p:spPr>
          <a:xfrm>
            <a:off x="850297" y="5173987"/>
            <a:ext cx="290004" cy="290004"/>
          </a:xfrm>
          <a:prstGeom prst="rect">
            <a:avLst/>
          </a:prstGeom>
        </p:spPr>
      </p:pic>
      <p:pic>
        <p:nvPicPr>
          <p:cNvPr id="6" name="dgs2">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1"/>
          <a:stretch>
            <a:fillRect/>
          </a:stretch>
        </p:blipFill>
        <p:spPr>
          <a:xfrm>
            <a:off x="4251728" y="5250891"/>
            <a:ext cx="313931" cy="313931"/>
          </a:xfrm>
          <a:prstGeom prst="rect">
            <a:avLst/>
          </a:prstGeom>
        </p:spPr>
      </p:pic>
      <p:pic>
        <p:nvPicPr>
          <p:cNvPr id="7" name="dgs7">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1"/>
          <a:stretch>
            <a:fillRect/>
          </a:stretch>
        </p:blipFill>
        <p:spPr>
          <a:xfrm>
            <a:off x="4279370" y="1110503"/>
            <a:ext cx="298882" cy="298882"/>
          </a:xfrm>
          <a:prstGeom prst="rect">
            <a:avLst/>
          </a:prstGeom>
        </p:spPr>
      </p:pic>
      <p:pic>
        <p:nvPicPr>
          <p:cNvPr id="8" name="dgs9">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1"/>
          <a:stretch>
            <a:fillRect/>
          </a:stretch>
        </p:blipFill>
        <p:spPr>
          <a:xfrm>
            <a:off x="4288724" y="3260757"/>
            <a:ext cx="298882" cy="298882"/>
          </a:xfrm>
          <a:prstGeom prst="rect">
            <a:avLst/>
          </a:prstGeom>
        </p:spPr>
      </p:pic>
      <p:pic>
        <p:nvPicPr>
          <p:cNvPr id="9" name="dgs1">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1"/>
          <a:stretch>
            <a:fillRect/>
          </a:stretch>
        </p:blipFill>
        <p:spPr>
          <a:xfrm>
            <a:off x="8207793" y="3240929"/>
            <a:ext cx="309022" cy="309022"/>
          </a:xfrm>
          <a:prstGeom prst="rect">
            <a:avLst/>
          </a:prstGeom>
        </p:spPr>
      </p:pic>
      <p:pic>
        <p:nvPicPr>
          <p:cNvPr id="10" name="dgs3">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21"/>
          <a:stretch>
            <a:fillRect/>
          </a:stretch>
        </p:blipFill>
        <p:spPr>
          <a:xfrm>
            <a:off x="8216154" y="5250573"/>
            <a:ext cx="333129" cy="333129"/>
          </a:xfrm>
          <a:prstGeom prst="rect">
            <a:avLst/>
          </a:prstGeom>
        </p:spPr>
      </p:pic>
      <p:pic>
        <p:nvPicPr>
          <p:cNvPr id="11" name="dgs6">
            <a:hlinkClick r:id="" action="ppaction://media"/>
          </p:cNvPr>
          <p:cNvPicPr>
            <a:picLocks noChangeAspect="1"/>
          </p:cNvPicPr>
          <p:nvPr>
            <a:audioFile r:link="rId18"/>
            <p:extLst>
              <p:ext uri="{DAA4B4D4-6D71-4841-9C94-3DE7FCFB9230}">
                <p14:media xmlns:p14="http://schemas.microsoft.com/office/powerpoint/2010/main" r:embed="rId17"/>
              </p:ext>
            </p:extLst>
          </p:nvPr>
        </p:nvPicPr>
        <p:blipFill>
          <a:blip r:embed="rId21"/>
          <a:stretch>
            <a:fillRect/>
          </a:stretch>
        </p:blipFill>
        <p:spPr>
          <a:xfrm>
            <a:off x="8224515" y="1130114"/>
            <a:ext cx="350055" cy="35005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7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347"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6217" fill="hold"/>
                                        <p:tgtEl>
                                          <p:spTgt spid="5"/>
                                        </p:tgtEl>
                                      </p:cBhvr>
                                    </p:cmd>
                                  </p:childTnLst>
                                </p:cTn>
                              </p:par>
                            </p:childTnLst>
                          </p:cTn>
                        </p:par>
                      </p:childTnLst>
                    </p:cTn>
                  </p:par>
                </p:childTnLst>
              </p:cTn>
              <p:nextCondLst>
                <p:cond evt="onClick" delay="0">
                  <p:tgtEl>
                    <p:spTgt spid="5"/>
                  </p:tgtEl>
                </p:cond>
              </p:nextCondLst>
            </p:seq>
            <p:audio>
              <p:cMediaNode vol="80000">
                <p:cTn id="19" fill="hold" display="0">
                  <p:stCondLst>
                    <p:cond delay="indefinite"/>
                  </p:stCondLst>
                  <p:endCondLst>
                    <p:cond evt="onStopAudio" delay="0">
                      <p:tgtEl>
                        <p:sldTgt/>
                      </p:tgtEl>
                    </p:cond>
                  </p:endCondLst>
                </p:cTn>
                <p:tgtEl>
                  <p:spTgt spid="5"/>
                </p:tgtEl>
              </p:cMediaNode>
            </p:audio>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8672" fill="hold"/>
                                        <p:tgtEl>
                                          <p:spTgt spid="6"/>
                                        </p:tgtEl>
                                      </p:cBhvr>
                                    </p:cmd>
                                  </p:childTnLst>
                                </p:cTn>
                              </p:par>
                            </p:childTnLst>
                          </p:cTn>
                        </p:par>
                      </p:childTnLst>
                    </p:cTn>
                  </p:par>
                </p:childTnLst>
              </p:cTn>
              <p:nextCondLst>
                <p:cond evt="onClick" delay="0">
                  <p:tgtEl>
                    <p:spTgt spid="6"/>
                  </p:tgtEl>
                </p:cond>
              </p:nextCondLst>
            </p:seq>
            <p:audio>
              <p:cMediaNode vol="80000">
                <p:cTn id="25" fill="hold" display="0">
                  <p:stCondLst>
                    <p:cond delay="indefinite"/>
                  </p:stCondLst>
                  <p:endCondLst>
                    <p:cond evt="onStopAudio" delay="0">
                      <p:tgtEl>
                        <p:sldTgt/>
                      </p:tgtEl>
                    </p:cond>
                  </p:endCondLst>
                </p:cTn>
                <p:tgtEl>
                  <p:spTgt spid="6"/>
                </p:tgtEl>
              </p:cMediaNode>
            </p:audio>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4597" fill="hold"/>
                                        <p:tgtEl>
                                          <p:spTgt spid="7"/>
                                        </p:tgtEl>
                                      </p:cBhvr>
                                    </p:cmd>
                                  </p:childTnLst>
                                </p:cTn>
                              </p:par>
                            </p:childTnLst>
                          </p:cTn>
                        </p:par>
                      </p:childTnLst>
                    </p:cTn>
                  </p:par>
                </p:childTnLst>
              </p:cTn>
              <p:nextCondLst>
                <p:cond evt="onClick" delay="0">
                  <p:tgtEl>
                    <p:spTgt spid="7"/>
                  </p:tgtEl>
                </p:cond>
              </p:nextCondLst>
            </p:seq>
            <p:audio>
              <p:cMediaNode vol="80000">
                <p:cTn id="31" fill="hold" display="0">
                  <p:stCondLst>
                    <p:cond delay="indefinite"/>
                  </p:stCondLst>
                  <p:endCondLst>
                    <p:cond evt="onStopAudio" delay="0">
                      <p:tgtEl>
                        <p:sldTgt/>
                      </p:tgtEl>
                    </p:cond>
                  </p:endCondLst>
                </p:cTn>
                <p:tgtEl>
                  <p:spTgt spid="7"/>
                </p:tgtEl>
              </p:cMediaNode>
            </p:audio>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3761" fill="hold"/>
                                        <p:tgtEl>
                                          <p:spTgt spid="8"/>
                                        </p:tgtEl>
                                      </p:cBhvr>
                                    </p:cmd>
                                  </p:childTnLst>
                                </p:cTn>
                              </p:par>
                            </p:childTnLst>
                          </p:cTn>
                        </p:par>
                      </p:childTnLst>
                    </p:cTn>
                  </p:par>
                </p:childTnLst>
              </p:cTn>
              <p:nextCondLst>
                <p:cond evt="onClick" delay="0">
                  <p:tgtEl>
                    <p:spTgt spid="8"/>
                  </p:tgtEl>
                </p:cond>
              </p:nextCondLst>
            </p:seq>
            <p:audio>
              <p:cMediaNode vol="80000">
                <p:cTn id="37" fill="hold" display="0">
                  <p:stCondLst>
                    <p:cond delay="indefinite"/>
                  </p:stCondLst>
                  <p:endCondLst>
                    <p:cond evt="onStopAudio" delay="0">
                      <p:tgtEl>
                        <p:sldTgt/>
                      </p:tgtEl>
                    </p:cond>
                  </p:endCondLst>
                </p:cTn>
                <p:tgtEl>
                  <p:spTgt spid="8"/>
                </p:tgtEl>
              </p:cMediaNode>
            </p:audio>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8280" fill="hold"/>
                                        <p:tgtEl>
                                          <p:spTgt spid="9"/>
                                        </p:tgtEl>
                                      </p:cBhvr>
                                    </p:cmd>
                                  </p:childTnLst>
                                </p:cTn>
                              </p:par>
                            </p:childTnLst>
                          </p:cTn>
                        </p:par>
                      </p:childTnLst>
                    </p:cTn>
                  </p:par>
                </p:childTnLst>
              </p:cTn>
              <p:nextCondLst>
                <p:cond evt="onClick" delay="0">
                  <p:tgtEl>
                    <p:spTgt spid="9"/>
                  </p:tgtEl>
                </p:cond>
              </p:nextCondLst>
            </p:seq>
            <p:audio>
              <p:cMediaNode vol="80000">
                <p:cTn id="43" fill="hold" display="0">
                  <p:stCondLst>
                    <p:cond delay="indefinite"/>
                  </p:stCondLst>
                  <p:endCondLst>
                    <p:cond evt="onStopAudio" delay="0">
                      <p:tgtEl>
                        <p:sldTgt/>
                      </p:tgtEl>
                    </p:cond>
                  </p:endCondLst>
                </p:cTn>
                <p:tgtEl>
                  <p:spTgt spid="9"/>
                </p:tgtEl>
              </p:cMediaNode>
            </p:audio>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6426" fill="hold"/>
                                        <p:tgtEl>
                                          <p:spTgt spid="10"/>
                                        </p:tgtEl>
                                      </p:cBhvr>
                                    </p:cmd>
                                  </p:childTnLst>
                                </p:cTn>
                              </p:par>
                            </p:childTnLst>
                          </p:cTn>
                        </p:par>
                      </p:childTnLst>
                    </p:cTn>
                  </p:par>
                </p:childTnLst>
              </p:cTn>
              <p:nextCondLst>
                <p:cond evt="onClick" delay="0">
                  <p:tgtEl>
                    <p:spTgt spid="10"/>
                  </p:tgtEl>
                </p:cond>
              </p:nextCondLst>
            </p:seq>
            <p:audio>
              <p:cMediaNode vol="80000">
                <p:cTn id="49" fill="hold" display="0">
                  <p:stCondLst>
                    <p:cond delay="indefinite"/>
                  </p:stCondLst>
                  <p:endCondLst>
                    <p:cond evt="onStopAudio" delay="0">
                      <p:tgtEl>
                        <p:sldTgt/>
                      </p:tgtEl>
                    </p:cond>
                  </p:endCondLst>
                </p:cTn>
                <p:tgtEl>
                  <p:spTgt spid="10"/>
                </p:tgtEl>
              </p:cMediaNode>
            </p:audio>
            <p:seq concurrent="1" nextAc="seek">
              <p:cTn id="50" restart="whenNotActive" fill="hold" evtFilter="cancelBubble" nodeType="interactiveSeq">
                <p:stCondLst>
                  <p:cond evt="onClick" delay="0">
                    <p:tgtEl>
                      <p:spTgt spid="11"/>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5146" fill="hold"/>
                                        <p:tgtEl>
                                          <p:spTgt spid="11"/>
                                        </p:tgtEl>
                                      </p:cBhvr>
                                    </p:cmd>
                                  </p:childTnLst>
                                </p:cTn>
                              </p:par>
                            </p:childTnLst>
                          </p:cTn>
                        </p:par>
                      </p:childTnLst>
                    </p:cTn>
                  </p:par>
                </p:childTnLst>
              </p:cTn>
              <p:nextCondLst>
                <p:cond evt="onClick" delay="0">
                  <p:tgtEl>
                    <p:spTgt spid="11"/>
                  </p:tgtEl>
                </p:cond>
              </p:nextCondLst>
            </p:seq>
            <p:audio>
              <p:cMediaNode vol="80000">
                <p:cTn id="55"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ular Callout 3">
            <a:extLst>
              <a:ext uri="{FF2B5EF4-FFF2-40B4-BE49-F238E27FC236}">
                <a16:creationId xmlns:a16="http://schemas.microsoft.com/office/drawing/2014/main" id="{A1595F00-9EBB-06B6-E457-1F923A9DE2EE}"/>
              </a:ext>
            </a:extLst>
          </p:cNvPr>
          <p:cNvSpPr/>
          <p:nvPr/>
        </p:nvSpPr>
        <p:spPr>
          <a:xfrm>
            <a:off x="2079196" y="4767177"/>
            <a:ext cx="3386295" cy="1286160"/>
          </a:xfrm>
          <a:prstGeom prst="wedgeRectCallout">
            <a:avLst/>
          </a:prstGeom>
          <a:solidFill>
            <a:srgbClr val="FF0000"/>
          </a:solidFill>
          <a:ln>
            <a:no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algn="ctr"/>
            <a:r>
              <a:rPr lang="en-US" sz="1600" dirty="0">
                <a:solidFill>
                  <a:schemeClr val="bg1"/>
                </a:solidFill>
                <a:latin typeface="Dlfwxmvoqgsjrhhdnpkalelgktm" panose="020B0604020101020102" pitchFamily="34" charset="0"/>
                <a:cs typeface="Dlfwxmvoqgsjrhhdnpkalelgktm" panose="020B0604020101020102" pitchFamily="34" charset="0"/>
              </a:rPr>
              <a:t>What films do you like watching?</a:t>
            </a:r>
            <a:endParaRPr lang="en-US" sz="1600" dirty="0">
              <a:latin typeface="Dlfwxmvoqgsjrhhdnpkalelgktm" panose="020B0604020101020102" pitchFamily="34" charset="0"/>
              <a:cs typeface="Dlfwxmvoqgsjrhhdnpkalelgktm" panose="020B0604020101020102" pitchFamily="34" charset="0"/>
            </a:endParaRPr>
          </a:p>
        </p:txBody>
      </p:sp>
      <p:sp>
        <p:nvSpPr>
          <p:cNvPr id="5" name="Rectangular Callout 3">
            <a:extLst>
              <a:ext uri="{FF2B5EF4-FFF2-40B4-BE49-F238E27FC236}">
                <a16:creationId xmlns:a16="http://schemas.microsoft.com/office/drawing/2014/main" id="{9DE920E4-63C6-8857-FEC9-97F9B421F3E8}"/>
              </a:ext>
            </a:extLst>
          </p:cNvPr>
          <p:cNvSpPr/>
          <p:nvPr/>
        </p:nvSpPr>
        <p:spPr>
          <a:xfrm>
            <a:off x="1015055" y="3161695"/>
            <a:ext cx="2975382" cy="1045431"/>
          </a:xfrm>
          <a:prstGeom prst="wedgeRectCallout">
            <a:avLst/>
          </a:prstGeom>
          <a:solidFill>
            <a:srgbClr val="FF0000"/>
          </a:solidFill>
          <a:ln>
            <a:no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algn="ctr"/>
            <a:r>
              <a:rPr lang="en-US" sz="1600" dirty="0">
                <a:solidFill>
                  <a:schemeClr val="bg1"/>
                </a:solidFill>
                <a:latin typeface="Dlfwxmvoqgsjrhhdnpkalelgktm" panose="020B0604020101020102" pitchFamily="34" charset="0"/>
                <a:cs typeface="Dlfwxmvoqgsjrhhdnpkalelgktm" panose="020B0604020101020102" pitchFamily="34" charset="0"/>
              </a:rPr>
              <a:t>Where do you live?</a:t>
            </a:r>
          </a:p>
          <a:p>
            <a:pPr algn="ctr"/>
            <a:endParaRPr lang="en-US" sz="1600" dirty="0">
              <a:solidFill>
                <a:schemeClr val="bg1"/>
              </a:solidFill>
              <a:latin typeface="Dlfwxmvoqgsjrhhdnpkalelgktm" panose="020B0604020101020102" pitchFamily="34" charset="0"/>
              <a:cs typeface="Dlfwxmvoqgsjrhhdnpkalelgktm" panose="020B0604020101020102" pitchFamily="34" charset="0"/>
            </a:endParaRPr>
          </a:p>
          <a:p>
            <a:pPr algn="ctr"/>
            <a:r>
              <a:rPr lang="en-US" sz="1600" dirty="0">
                <a:solidFill>
                  <a:schemeClr val="bg1"/>
                </a:solidFill>
                <a:latin typeface="Dlfwxmvoqgsjrhhdnpkalelgktm" panose="020B0604020101020102" pitchFamily="34" charset="0"/>
                <a:cs typeface="Dlfwxmvoqgsjrhhdnpkalelgktm" panose="020B0604020101020102" pitchFamily="34" charset="0"/>
              </a:rPr>
              <a:t>Let's meet up</a:t>
            </a:r>
          </a:p>
        </p:txBody>
      </p:sp>
      <p:sp>
        <p:nvSpPr>
          <p:cNvPr id="10" name="Rectangular Callout 3">
            <a:extLst>
              <a:ext uri="{FF2B5EF4-FFF2-40B4-BE49-F238E27FC236}">
                <a16:creationId xmlns:a16="http://schemas.microsoft.com/office/drawing/2014/main" id="{48C00E19-042D-F977-A088-14340802E3D9}"/>
              </a:ext>
            </a:extLst>
          </p:cNvPr>
          <p:cNvSpPr/>
          <p:nvPr/>
        </p:nvSpPr>
        <p:spPr>
          <a:xfrm>
            <a:off x="1015055" y="1379895"/>
            <a:ext cx="2975382" cy="1045430"/>
          </a:xfrm>
          <a:prstGeom prst="wedgeRectCallout">
            <a:avLst/>
          </a:prstGeom>
          <a:solidFill>
            <a:srgbClr val="FF0000"/>
          </a:solidFill>
          <a:ln>
            <a:no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lvl="1" algn="ctr"/>
            <a:r>
              <a:rPr lang="en-US" sz="1600" dirty="0">
                <a:solidFill>
                  <a:schemeClr val="bg1"/>
                </a:solidFill>
                <a:latin typeface="Dlfwxmvoqgsjrhhdnpkalelgktm" panose="020B0604020101020102" pitchFamily="34" charset="0"/>
                <a:cs typeface="Dlfwxmvoqgsjrhhdnpkalelgktm" panose="020B0604020101020102" pitchFamily="34" charset="0"/>
              </a:rPr>
              <a:t>Have a look at that pic of ….. They look hilarious in their stupid outfit</a:t>
            </a:r>
          </a:p>
        </p:txBody>
      </p:sp>
      <p:pic>
        <p:nvPicPr>
          <p:cNvPr id="19" name="4">
            <a:hlinkClick r:id="" action="ppaction://media"/>
            <a:extLst>
              <a:ext uri="{FF2B5EF4-FFF2-40B4-BE49-F238E27FC236}">
                <a16:creationId xmlns:a16="http://schemas.microsoft.com/office/drawing/2014/main" id="{7E0A3464-F2C3-2BC1-74DC-4FE9EBCE0781}"/>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015055" y="3530604"/>
            <a:ext cx="397223" cy="397223"/>
          </a:xfrm>
          <a:prstGeom prst="rect">
            <a:avLst/>
          </a:prstGeom>
        </p:spPr>
      </p:pic>
      <p:pic>
        <p:nvPicPr>
          <p:cNvPr id="20" name="3a">
            <a:hlinkClick r:id="" action="ppaction://media"/>
            <a:extLst>
              <a:ext uri="{FF2B5EF4-FFF2-40B4-BE49-F238E27FC236}">
                <a16:creationId xmlns:a16="http://schemas.microsoft.com/office/drawing/2014/main" id="{0311925A-D551-11F8-E00E-BD726402B5FD}"/>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586345" y="5211646"/>
            <a:ext cx="397223" cy="397223"/>
          </a:xfrm>
          <a:prstGeom prst="rect">
            <a:avLst/>
          </a:prstGeom>
        </p:spPr>
      </p:pic>
      <p:sp>
        <p:nvSpPr>
          <p:cNvPr id="2" name="Google Shape;90;p1">
            <a:extLst>
              <a:ext uri="{FF2B5EF4-FFF2-40B4-BE49-F238E27FC236}">
                <a16:creationId xmlns:a16="http://schemas.microsoft.com/office/drawing/2014/main" id="{740A5ADD-CCE8-3AB7-2F12-A62B198DC741}"/>
              </a:ext>
            </a:extLst>
          </p:cNvPr>
          <p:cNvSpPr/>
          <p:nvPr/>
        </p:nvSpPr>
        <p:spPr>
          <a:xfrm>
            <a:off x="7038860" y="4767177"/>
            <a:ext cx="3386295" cy="1286160"/>
          </a:xfrm>
          <a:prstGeom prst="wedgeRectCallout">
            <a:avLst>
              <a:gd name="adj1" fmla="val -20833"/>
              <a:gd name="adj2" fmla="val 62500"/>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algn="ctr"/>
            <a:r>
              <a:rPr lang="en-GB" sz="1600" dirty="0">
                <a:solidFill>
                  <a:schemeClr val="lt1"/>
                </a:solidFill>
                <a:latin typeface="Dlfwxmvoqgsjrhhdnpkalelgktm" panose="020B0604020101020102" pitchFamily="34" charset="0"/>
                <a:ea typeface="Calibri"/>
                <a:cs typeface="Dlfwxmvoqgsjrhhdnpkalelgktm" panose="020B0604020101020102" pitchFamily="34" charset="0"/>
              </a:rPr>
              <a:t>Becoming part of a conversation they don't want to be in in a group chat</a:t>
            </a:r>
            <a:endParaRPr lang="en-GB" sz="1600" b="0" i="0" u="none" strike="noStrike" cap="none" dirty="0">
              <a:solidFill>
                <a:schemeClr val="lt1"/>
              </a:solidFill>
              <a:latin typeface="Dlfwxmvoqgsjrhhdnpkalelgktm" panose="020B0604020101020102" pitchFamily="34" charset="0"/>
              <a:ea typeface="Calibri"/>
              <a:cs typeface="Dlfwxmvoqgsjrhhdnpkalelgktm" panose="020B0604020101020102" pitchFamily="34" charset="0"/>
            </a:endParaRPr>
          </a:p>
        </p:txBody>
      </p:sp>
      <p:sp>
        <p:nvSpPr>
          <p:cNvPr id="3" name="Google Shape;93;p1">
            <a:extLst>
              <a:ext uri="{FF2B5EF4-FFF2-40B4-BE49-F238E27FC236}">
                <a16:creationId xmlns:a16="http://schemas.microsoft.com/office/drawing/2014/main" id="{1900A3F4-601A-EDBF-A027-0D519758679F}"/>
              </a:ext>
            </a:extLst>
          </p:cNvPr>
          <p:cNvSpPr/>
          <p:nvPr/>
        </p:nvSpPr>
        <p:spPr>
          <a:xfrm>
            <a:off x="8723769" y="3035746"/>
            <a:ext cx="3386295" cy="1286160"/>
          </a:xfrm>
          <a:prstGeom prst="wedgeRectCallout">
            <a:avLst>
              <a:gd name="adj1" fmla="val -20833"/>
              <a:gd name="adj2" fmla="val 62500"/>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algn="ctr"/>
            <a:r>
              <a:rPr lang="en-GB" sz="1600" dirty="0">
                <a:solidFill>
                  <a:schemeClr val="lt1"/>
                </a:solidFill>
                <a:latin typeface="Dlfwxmvoqgsjrhhdnpkalelgktm" panose="020B0604020101020102" pitchFamily="34" charset="0"/>
                <a:ea typeface="Calibri"/>
                <a:cs typeface="Dlfwxmvoqgsjrhhdnpkalelgktm" panose="020B0604020101020102" pitchFamily="34" charset="0"/>
              </a:rPr>
              <a:t>Being encouraged to share pictures they don't want to</a:t>
            </a:r>
            <a:endParaRPr lang="en-GB" sz="1600" b="0" i="0" u="none" strike="noStrike" cap="none" dirty="0">
              <a:solidFill>
                <a:schemeClr val="lt1"/>
              </a:solidFill>
              <a:latin typeface="Dlfwxmvoqgsjrhhdnpkalelgktm" panose="020B0604020101020102" pitchFamily="34" charset="0"/>
              <a:ea typeface="Calibri"/>
              <a:cs typeface="Dlfwxmvoqgsjrhhdnpkalelgktm" panose="020B0604020101020102" pitchFamily="34" charset="0"/>
            </a:endParaRPr>
          </a:p>
        </p:txBody>
      </p:sp>
      <p:sp>
        <p:nvSpPr>
          <p:cNvPr id="4" name="Google Shape;94;p1">
            <a:extLst>
              <a:ext uri="{FF2B5EF4-FFF2-40B4-BE49-F238E27FC236}">
                <a16:creationId xmlns:a16="http://schemas.microsoft.com/office/drawing/2014/main" id="{8735EC3D-7D69-392B-586A-E35932EAE246}"/>
              </a:ext>
            </a:extLst>
          </p:cNvPr>
          <p:cNvSpPr/>
          <p:nvPr/>
        </p:nvSpPr>
        <p:spPr>
          <a:xfrm>
            <a:off x="4672314" y="3035746"/>
            <a:ext cx="3386295" cy="1286160"/>
          </a:xfrm>
          <a:prstGeom prst="wedgeRectCallout">
            <a:avLst>
              <a:gd name="adj1" fmla="val -20833"/>
              <a:gd name="adj2" fmla="val 62500"/>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algn="ctr"/>
            <a:r>
              <a:rPr lang="en-GB" sz="1600" dirty="0">
                <a:solidFill>
                  <a:schemeClr val="lt1"/>
                </a:solidFill>
                <a:latin typeface="Dlfwxmvoqgsjrhhdnpkalelgktm" panose="020B0604020101020102" pitchFamily="34" charset="0"/>
                <a:ea typeface="Calibri"/>
                <a:cs typeface="Dlfwxmvoqgsjrhhdnpkalelgktm" panose="020B0604020101020102" pitchFamily="34" charset="0"/>
              </a:rPr>
              <a:t>Constantly being expected to contribute</a:t>
            </a:r>
            <a:endParaRPr lang="en-GB" sz="1600" b="0" i="0" u="none" strike="noStrike" cap="none" dirty="0">
              <a:solidFill>
                <a:schemeClr val="lt1"/>
              </a:solidFill>
              <a:latin typeface="Dlfwxmvoqgsjrhhdnpkalelgktm" panose="020B0604020101020102" pitchFamily="34" charset="0"/>
              <a:ea typeface="Calibri"/>
              <a:cs typeface="Dlfwxmvoqgsjrhhdnpkalelgktm" panose="020B0604020101020102" pitchFamily="34" charset="0"/>
            </a:endParaRPr>
          </a:p>
        </p:txBody>
      </p:sp>
      <p:sp>
        <p:nvSpPr>
          <p:cNvPr id="6" name="Google Shape;97;p1">
            <a:extLst>
              <a:ext uri="{FF2B5EF4-FFF2-40B4-BE49-F238E27FC236}">
                <a16:creationId xmlns:a16="http://schemas.microsoft.com/office/drawing/2014/main" id="{52F7EC27-54F1-E9F6-CE27-DB7EA05C72D1}"/>
              </a:ext>
            </a:extLst>
          </p:cNvPr>
          <p:cNvSpPr/>
          <p:nvPr/>
        </p:nvSpPr>
        <p:spPr>
          <a:xfrm>
            <a:off x="4672312" y="1377339"/>
            <a:ext cx="3386295" cy="1286160"/>
          </a:xfrm>
          <a:prstGeom prst="wedgeRectCallout">
            <a:avLst>
              <a:gd name="adj1" fmla="val -20833"/>
              <a:gd name="adj2" fmla="val 62500"/>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algn="ctr"/>
            <a:r>
              <a:rPr lang="en-GB" sz="1600" dirty="0">
                <a:solidFill>
                  <a:schemeClr val="lt1"/>
                </a:solidFill>
                <a:latin typeface="Dlfwxmvoqgsjrhhdnpkalelgktm" panose="020B0604020101020102" pitchFamily="34" charset="0"/>
                <a:ea typeface="Calibri"/>
                <a:cs typeface="Dlfwxmvoqgsjrhhdnpkalelgktm" panose="020B0604020101020102" pitchFamily="34" charset="0"/>
              </a:rPr>
              <a:t>Being exposed to images they don't want to see</a:t>
            </a:r>
            <a:endParaRPr lang="en-GB" sz="1600" b="0" i="0" u="none" strike="noStrike" cap="none" dirty="0">
              <a:solidFill>
                <a:schemeClr val="lt1"/>
              </a:solidFill>
              <a:latin typeface="Dlfwxmvoqgsjrhhdnpkalelgktm" panose="020B0604020101020102" pitchFamily="34" charset="0"/>
              <a:ea typeface="Calibri"/>
              <a:cs typeface="Dlfwxmvoqgsjrhhdnpkalelgktm" panose="020B0604020101020102" pitchFamily="34" charset="0"/>
            </a:endParaRPr>
          </a:p>
        </p:txBody>
      </p:sp>
      <p:sp>
        <p:nvSpPr>
          <p:cNvPr id="11" name="Google Shape;98;p1">
            <a:extLst>
              <a:ext uri="{FF2B5EF4-FFF2-40B4-BE49-F238E27FC236}">
                <a16:creationId xmlns:a16="http://schemas.microsoft.com/office/drawing/2014/main" id="{77F8CB92-60ED-1FF2-BFAF-ECF54FA1928B}"/>
              </a:ext>
            </a:extLst>
          </p:cNvPr>
          <p:cNvSpPr/>
          <p:nvPr/>
        </p:nvSpPr>
        <p:spPr>
          <a:xfrm>
            <a:off x="8732008" y="1377339"/>
            <a:ext cx="3386295" cy="1286160"/>
          </a:xfrm>
          <a:prstGeom prst="wedgeRectCallout">
            <a:avLst>
              <a:gd name="adj1" fmla="val -20833"/>
              <a:gd name="adj2" fmla="val 62500"/>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algn="ctr"/>
            <a:r>
              <a:rPr lang="en-GB" sz="1600" dirty="0">
                <a:solidFill>
                  <a:schemeClr val="lt1"/>
                </a:solidFill>
                <a:latin typeface="Dlfwxmvoqgsjrhhdnpkalelgktm" panose="020B0604020101020102" pitchFamily="34" charset="0"/>
                <a:ea typeface="Calibri"/>
                <a:cs typeface="Dlfwxmvoqgsjrhhdnpkalelgktm" panose="020B0604020101020102" pitchFamily="34" charset="0"/>
              </a:rPr>
              <a:t>Worrying about what everyone else seems to be doing</a:t>
            </a:r>
            <a:endParaRPr lang="en-GB" sz="1600" b="0" i="0" u="none" strike="noStrike" cap="none" dirty="0">
              <a:solidFill>
                <a:schemeClr val="lt1"/>
              </a:solidFill>
              <a:latin typeface="Dlfwxmvoqgsjrhhdnpkalelgktm" panose="020B0604020101020102" pitchFamily="34" charset="0"/>
              <a:ea typeface="Calibri"/>
              <a:cs typeface="Dlfwxmvoqgsjrhhdnpkalelgktm" panose="020B0604020101020102" pitchFamily="34" charset="0"/>
            </a:endParaRPr>
          </a:p>
        </p:txBody>
      </p:sp>
      <p:pic>
        <p:nvPicPr>
          <p:cNvPr id="12" name="Being encouraged to share pictures they don't want to">
            <a:hlinkClick r:id="" action="ppaction://media"/>
            <a:extLst>
              <a:ext uri="{FF2B5EF4-FFF2-40B4-BE49-F238E27FC236}">
                <a16:creationId xmlns:a16="http://schemas.microsoft.com/office/drawing/2014/main" id="{31843C65-B18B-D257-B01C-CE52E6E7726E}"/>
              </a:ext>
            </a:extLst>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8230588" y="3452590"/>
            <a:ext cx="389045" cy="368456"/>
          </a:xfrm>
          <a:prstGeom prst="rect">
            <a:avLst/>
          </a:prstGeom>
        </p:spPr>
      </p:pic>
      <p:pic>
        <p:nvPicPr>
          <p:cNvPr id="13" name="Group Chat">
            <a:hlinkClick r:id="" action="ppaction://media"/>
            <a:extLst>
              <a:ext uri="{FF2B5EF4-FFF2-40B4-BE49-F238E27FC236}">
                <a16:creationId xmlns:a16="http://schemas.microsoft.com/office/drawing/2014/main" id="{EC38262E-8668-262D-5421-D65CA4E2F143}"/>
              </a:ext>
            </a:extLst>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6509087" y="5278316"/>
            <a:ext cx="409439" cy="381266"/>
          </a:xfrm>
          <a:prstGeom prst="rect">
            <a:avLst/>
          </a:prstGeom>
        </p:spPr>
      </p:pic>
      <p:pic>
        <p:nvPicPr>
          <p:cNvPr id="14" name="Being exposed to images they don't want to see">
            <a:hlinkClick r:id="" action="ppaction://media"/>
            <a:extLst>
              <a:ext uri="{FF2B5EF4-FFF2-40B4-BE49-F238E27FC236}">
                <a16:creationId xmlns:a16="http://schemas.microsoft.com/office/drawing/2014/main" id="{EC492B8C-E71B-B31C-53C1-8A3DE8637FDB}"/>
              </a:ext>
            </a:extLst>
          </p:cNvPr>
          <p:cNvPicPr>
            <a:picLocks noChangeAspect="1"/>
          </p:cNvPicPr>
          <p:nvPr>
            <a:audioFile r:link="rId10"/>
            <p:extLst>
              <p:ext uri="{DAA4B4D4-6D71-4841-9C94-3DE7FCFB9230}">
                <p14:media xmlns:p14="http://schemas.microsoft.com/office/powerpoint/2010/main" r:embed="rId9"/>
              </p:ext>
            </p:extLst>
          </p:nvPr>
        </p:nvPicPr>
        <p:blipFill>
          <a:blip r:embed="rId18"/>
          <a:stretch>
            <a:fillRect/>
          </a:stretch>
        </p:blipFill>
        <p:spPr>
          <a:xfrm>
            <a:off x="4134988" y="1704169"/>
            <a:ext cx="368435" cy="368435"/>
          </a:xfrm>
          <a:prstGeom prst="rect">
            <a:avLst/>
          </a:prstGeom>
        </p:spPr>
      </p:pic>
      <p:pic>
        <p:nvPicPr>
          <p:cNvPr id="15" name="Constatnly being expected to contribute">
            <a:hlinkClick r:id="" action="ppaction://media"/>
            <a:extLst>
              <a:ext uri="{FF2B5EF4-FFF2-40B4-BE49-F238E27FC236}">
                <a16:creationId xmlns:a16="http://schemas.microsoft.com/office/drawing/2014/main" id="{1B9714CF-FBF6-764F-FD27-FBFEA7B76E00}"/>
              </a:ext>
            </a:extLst>
          </p:cNvPr>
          <p:cNvPicPr>
            <a:picLocks noChangeAspect="1"/>
          </p:cNvPicPr>
          <p:nvPr>
            <a:audioFile r:link="rId12"/>
            <p:extLst>
              <p:ext uri="{DAA4B4D4-6D71-4841-9C94-3DE7FCFB9230}">
                <p14:media xmlns:p14="http://schemas.microsoft.com/office/powerpoint/2010/main" r:embed="rId11"/>
              </p:ext>
            </p:extLst>
          </p:nvPr>
        </p:nvPicPr>
        <p:blipFill>
          <a:blip r:embed="rId18"/>
          <a:stretch>
            <a:fillRect/>
          </a:stretch>
        </p:blipFill>
        <p:spPr>
          <a:xfrm>
            <a:off x="4094573" y="3544999"/>
            <a:ext cx="368435" cy="368435"/>
          </a:xfrm>
          <a:prstGeom prst="rect">
            <a:avLst/>
          </a:prstGeom>
        </p:spPr>
      </p:pic>
      <p:pic>
        <p:nvPicPr>
          <p:cNvPr id="16" name="Worrying about what everyone else seems to be doing">
            <a:hlinkClick r:id="" action="ppaction://media"/>
            <a:extLst>
              <a:ext uri="{FF2B5EF4-FFF2-40B4-BE49-F238E27FC236}">
                <a16:creationId xmlns:a16="http://schemas.microsoft.com/office/drawing/2014/main" id="{7F28225D-BF96-230A-98E9-6089A226FFA3}"/>
              </a:ext>
            </a:extLst>
          </p:cNvPr>
          <p:cNvPicPr>
            <a:picLocks noChangeAspect="1"/>
          </p:cNvPicPr>
          <p:nvPr>
            <a:audioFile r:link="rId14"/>
            <p:extLst>
              <p:ext uri="{DAA4B4D4-6D71-4841-9C94-3DE7FCFB9230}">
                <p14:media xmlns:p14="http://schemas.microsoft.com/office/powerpoint/2010/main" r:embed="rId13"/>
              </p:ext>
            </p:extLst>
          </p:nvPr>
        </p:nvPicPr>
        <p:blipFill>
          <a:blip r:embed="rId18"/>
          <a:stretch>
            <a:fillRect/>
          </a:stretch>
        </p:blipFill>
        <p:spPr>
          <a:xfrm>
            <a:off x="8227496" y="1859312"/>
            <a:ext cx="389044" cy="389044"/>
          </a:xfrm>
          <a:prstGeom prst="rect">
            <a:avLst/>
          </a:prstGeom>
        </p:spPr>
      </p:pic>
    </p:spTree>
    <p:extLst>
      <p:ext uri="{BB962C8B-B14F-4D97-AF65-F5344CB8AC3E}">
        <p14:creationId xmlns:p14="http://schemas.microsoft.com/office/powerpoint/2010/main" val="2663075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90"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854"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9"/>
                </p:tgtEl>
              </p:cMediaNode>
            </p:audio>
            <p:audio>
              <p:cMediaNode vol="80000">
                <p:cTn id="12" fill="hold" display="0">
                  <p:stCondLst>
                    <p:cond delay="indefinite"/>
                  </p:stCondLst>
                  <p:endCondLst>
                    <p:cond evt="onStopAudio" delay="0">
                      <p:tgtEl>
                        <p:sldTgt/>
                      </p:tgtEl>
                    </p:cond>
                  </p:endCondLst>
                </p:cTn>
                <p:tgtEl>
                  <p:spTgt spid="20"/>
                </p:tgtEl>
              </p:cMediaNode>
            </p:audio>
            <p:seq concurrent="1" nextAc="seek">
              <p:cTn id="13" restart="whenNotActive" fill="hold" evtFilter="cancelBubble" nodeType="interactiveSeq">
                <p:stCondLst>
                  <p:cond evt="onClick" delay="0">
                    <p:tgtEl>
                      <p:spTgt spid="1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3071" fill="hold"/>
                                        <p:tgtEl>
                                          <p:spTgt spid="12"/>
                                        </p:tgtEl>
                                      </p:cBhvr>
                                    </p:cmd>
                                  </p:childTnLst>
                                </p:cTn>
                              </p:par>
                            </p:childTnLst>
                          </p:cTn>
                        </p:par>
                      </p:childTnLst>
                    </p:cTn>
                  </p:par>
                </p:childTnLst>
              </p:cTn>
              <p:nextCondLst>
                <p:cond evt="onClick" delay="0">
                  <p:tgtEl>
                    <p:spTgt spid="12"/>
                  </p:tgtEl>
                </p:cond>
              </p:nextCondLst>
            </p:seq>
            <p:seq concurrent="1" nextAc="seek">
              <p:cTn id="18" restart="whenNotActive" fill="hold" evtFilter="cancelBubble" nodeType="interactiveSeq">
                <p:stCondLst>
                  <p:cond evt="onClick" delay="0">
                    <p:tgtEl>
                      <p:spTgt spid="13"/>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3050" fill="hold"/>
                                        <p:tgtEl>
                                          <p:spTgt spid="13"/>
                                        </p:tgtEl>
                                      </p:cBhvr>
                                    </p:cmd>
                                  </p:childTnLst>
                                </p:cTn>
                              </p:par>
                            </p:childTnLst>
                          </p:cTn>
                        </p:par>
                      </p:childTnLst>
                    </p:cTn>
                  </p:par>
                </p:childTnLst>
              </p:cTn>
              <p:nextCondLst>
                <p:cond evt="onClick" delay="0">
                  <p:tgtEl>
                    <p:spTgt spid="13"/>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3797" fill="hold"/>
                                        <p:tgtEl>
                                          <p:spTgt spid="14"/>
                                        </p:tgtEl>
                                      </p:cBhvr>
                                    </p:cmd>
                                  </p:childTnLst>
                                </p:cTn>
                              </p:par>
                            </p:childTnLst>
                          </p:cTn>
                        </p:par>
                      </p:childTnLst>
                    </p:cTn>
                  </p:par>
                </p:childTnLst>
              </p:cTn>
              <p:nextCondLst>
                <p:cond evt="onClick" delay="0">
                  <p:tgtEl>
                    <p:spTgt spid="14"/>
                  </p:tgtEl>
                </p:cond>
              </p:nextCondLst>
            </p:seq>
            <p:seq concurrent="1" nextAc="seek">
              <p:cTn id="28" restart="whenNotActive" fill="hold" evtFilter="cancelBubble" nodeType="interactiveSeq">
                <p:stCondLst>
                  <p:cond evt="onClick" delay="0">
                    <p:tgtEl>
                      <p:spTgt spid="15"/>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3605" fill="hold"/>
                                        <p:tgtEl>
                                          <p:spTgt spid="15"/>
                                        </p:tgtEl>
                                      </p:cBhvr>
                                    </p:cmd>
                                  </p:childTnLst>
                                </p:cTn>
                              </p:par>
                            </p:childTnLst>
                          </p:cTn>
                        </p:par>
                      </p:childTnLst>
                    </p:cTn>
                  </p:par>
                </p:childTnLst>
              </p:cTn>
              <p:nextCondLst>
                <p:cond evt="onClick" delay="0">
                  <p:tgtEl>
                    <p:spTgt spid="15"/>
                  </p:tgtEl>
                </p:cond>
              </p:nextCondLst>
            </p:seq>
            <p:seq concurrent="1" nextAc="seek">
              <p:cTn id="33" restart="whenNotActive" fill="hold" evtFilter="cancelBubble" nodeType="interactiveSeq">
                <p:stCondLst>
                  <p:cond evt="onClick" delay="0">
                    <p:tgtEl>
                      <p:spTgt spid="16"/>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3413" fill="hold"/>
                                        <p:tgtEl>
                                          <p:spTgt spid="16"/>
                                        </p:tgtEl>
                                      </p:cBhvr>
                                    </p:cmd>
                                  </p:childTnLst>
                                </p:cTn>
                              </p:par>
                            </p:childTnLst>
                          </p:cTn>
                        </p:par>
                      </p:childTnLst>
                    </p:cTn>
                  </p:par>
                </p:childTnLst>
              </p:cTn>
              <p:nextCondLst>
                <p:cond evt="onClick" delay="0">
                  <p:tgtEl>
                    <p:spTgt spid="16"/>
                  </p:tgtEl>
                </p:cond>
              </p:nextCondLst>
            </p:seq>
            <p:audio>
              <p:cMediaNode vol="100000">
                <p:cTn id="38" fill="hold" display="0">
                  <p:stCondLst>
                    <p:cond delay="indefinite"/>
                  </p:stCondLst>
                  <p:endCondLst>
                    <p:cond evt="onStopAudio" delay="0">
                      <p:tgtEl>
                        <p:sldTgt/>
                      </p:tgtEl>
                    </p:cond>
                  </p:endCondLst>
                </p:cTn>
                <p:tgtEl>
                  <p:spTgt spid="12"/>
                </p:tgtEl>
              </p:cMediaNode>
            </p:audio>
            <p:audio>
              <p:cMediaNode>
                <p:cTn id="39" fill="hold" display="0">
                  <p:stCondLst>
                    <p:cond delay="indefinite"/>
                  </p:stCondLst>
                  <p:endCondLst>
                    <p:cond evt="onStopAudio" delay="0">
                      <p:tgtEl>
                        <p:sldTgt/>
                      </p:tgtEl>
                    </p:cond>
                  </p:endCondLst>
                </p:cTn>
                <p:tgtEl>
                  <p:spTgt spid="13"/>
                </p:tgtEl>
              </p:cMediaNode>
            </p:audio>
            <p:audio>
              <p:cMediaNode>
                <p:cTn id="40" fill="hold" display="0">
                  <p:stCondLst>
                    <p:cond delay="indefinite"/>
                  </p:stCondLst>
                  <p:endCondLst>
                    <p:cond evt="onStopAudio" delay="0">
                      <p:tgtEl>
                        <p:sldTgt/>
                      </p:tgtEl>
                    </p:cond>
                  </p:endCondLst>
                </p:cTn>
                <p:tgtEl>
                  <p:spTgt spid="14"/>
                </p:tgtEl>
              </p:cMediaNode>
            </p:audio>
            <p:audio>
              <p:cMediaNode>
                <p:cTn id="41" fill="hold" display="0">
                  <p:stCondLst>
                    <p:cond delay="indefinite"/>
                  </p:stCondLst>
                  <p:endCondLst>
                    <p:cond evt="onStopAudio" delay="0">
                      <p:tgtEl>
                        <p:sldTgt/>
                      </p:tgtEl>
                    </p:cond>
                  </p:endCondLst>
                </p:cTn>
                <p:tgtEl>
                  <p:spTgt spid="15"/>
                </p:tgtEl>
              </p:cMediaNode>
            </p:audio>
            <p:audio>
              <p:cMediaNode>
                <p:cTn id="42" fill="hold" display="0">
                  <p:stCondLst>
                    <p:cond delay="indefinite"/>
                  </p:stCondLst>
                  <p:endCondLst>
                    <p:cond evt="onStopAudio" delay="0">
                      <p:tgtEl>
                        <p:sldTgt/>
                      </p:tgtEl>
                    </p:cond>
                  </p:endCondLst>
                </p:cTn>
                <p:tgtEl>
                  <p:spTgt spid="1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20975" y="1391216"/>
            <a:ext cx="6374547" cy="782872"/>
          </a:xfrm>
        </p:spPr>
        <p:txBody>
          <a:bodyPr/>
          <a:lstStyle/>
          <a:p>
            <a:r>
              <a:rPr lang="en-US" sz="3600" b="0" dirty="0">
                <a:solidFill>
                  <a:schemeClr val="tx1">
                    <a:lumMod val="75000"/>
                    <a:lumOff val="25000"/>
                  </a:schemeClr>
                </a:solidFill>
                <a:latin typeface="Px Grotesk Bold" panose="02060803030000020004" pitchFamily="18" charset="0"/>
              </a:rPr>
              <a:t>What did you learn today</a:t>
            </a:r>
            <a:r>
              <a:rPr lang="en-US" sz="3600" b="0" dirty="0">
                <a:solidFill>
                  <a:srgbClr val="FF0000"/>
                </a:solidFill>
                <a:latin typeface="Px Grotesk Bold" panose="02060803030000020004" pitchFamily="18" charset="0"/>
              </a:rPr>
              <a:t>?</a:t>
            </a:r>
          </a:p>
        </p:txBody>
      </p:sp>
      <p:sp>
        <p:nvSpPr>
          <p:cNvPr id="13" name="Slide Number Placeholder 2">
            <a:extLst>
              <a:ext uri="{FF2B5EF4-FFF2-40B4-BE49-F238E27FC236}">
                <a16:creationId xmlns:a16="http://schemas.microsoft.com/office/drawing/2014/main" id="{65DDB965-F5F5-4014-827D-62F9DC419609}"/>
              </a:ext>
            </a:extLst>
          </p:cNvPr>
          <p:cNvSpPr>
            <a:spLocks noGrp="1"/>
          </p:cNvSpPr>
          <p:nvPr>
            <p:ph type="sldNum" sz="quarter" idx="10"/>
          </p:nvPr>
        </p:nvSpPr>
        <p:spPr>
          <a:xfrm>
            <a:off x="235873" y="6418877"/>
            <a:ext cx="513735" cy="227164"/>
          </a:xfrm>
        </p:spPr>
        <p:txBody>
          <a:bodyPr/>
          <a:lstStyle>
            <a:lvl1pPr>
              <a:defRPr b="1" i="0">
                <a:latin typeface="Circular Black" charset="0"/>
                <a:ea typeface="Circular Black" charset="0"/>
                <a:cs typeface="Circular Black" charset="0"/>
              </a:defRPr>
            </a:lvl1pPr>
          </a:lstStyle>
          <a:p>
            <a:fld id="{D8D877B3-D348-4611-9BDB-C5374591D951}" type="slidenum">
              <a:rPr lang="en-US" smtClean="0">
                <a:latin typeface="Px Grotesk Screen" panose="02060903030000020004" pitchFamily="18" charset="0"/>
              </a:rPr>
              <a:pPr/>
              <a:t>13</a:t>
            </a:fld>
            <a:endParaRPr lang="en-US" dirty="0">
              <a:latin typeface="Px Grotesk Screen" panose="02060903030000020004" pitchFamily="18" charset="0"/>
            </a:endParaRPr>
          </a:p>
        </p:txBody>
      </p:sp>
      <p:cxnSp>
        <p:nvCxnSpPr>
          <p:cNvPr id="2" name="Straight Connector 1">
            <a:extLst>
              <a:ext uri="{FF2B5EF4-FFF2-40B4-BE49-F238E27FC236}">
                <a16:creationId xmlns:a16="http://schemas.microsoft.com/office/drawing/2014/main" id="{F736790B-7838-0EF1-497A-BF373D9ABDD1}"/>
              </a:ext>
            </a:extLst>
          </p:cNvPr>
          <p:cNvCxnSpPr>
            <a:cxnSpLocks/>
          </p:cNvCxnSpPr>
          <p:nvPr/>
        </p:nvCxnSpPr>
        <p:spPr>
          <a:xfrm>
            <a:off x="8270102" y="905524"/>
            <a:ext cx="0" cy="5046951"/>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80EBE392-90BB-D66E-1EA1-0B928387ADE2}"/>
              </a:ext>
            </a:extLst>
          </p:cNvPr>
          <p:cNvSpPr/>
          <p:nvPr/>
        </p:nvSpPr>
        <p:spPr>
          <a:xfrm>
            <a:off x="1866897" y="677364"/>
            <a:ext cx="1347701" cy="294234"/>
          </a:xfrm>
          <a:prstGeom prst="rect">
            <a:avLst/>
          </a:prstGeom>
          <a:noFill/>
          <a:ln>
            <a:solidFill>
              <a:srgbClr val="FC4B4E"/>
            </a:solidFill>
          </a:ln>
        </p:spPr>
        <p:style>
          <a:lnRef idx="2">
            <a:schemeClr val="accent1">
              <a:shade val="50000"/>
            </a:schemeClr>
          </a:lnRef>
          <a:fillRef idx="1">
            <a:schemeClr val="accent1"/>
          </a:fillRef>
          <a:effectRef idx="0">
            <a:schemeClr val="accent1"/>
          </a:effectRef>
          <a:fontRef idx="minor">
            <a:schemeClr val="lt1"/>
          </a:fontRef>
        </p:style>
        <p:txBody>
          <a:bodyPr lIns="0" tIns="64008" rIns="0" rtlCol="0" anchor="ctr"/>
          <a:lstStyle/>
          <a:p>
            <a:pPr algn="ctr"/>
            <a:r>
              <a:rPr lang="en-US" sz="900" b="1" spc="200" dirty="0">
                <a:solidFill>
                  <a:srgbClr val="FC4B4E"/>
                </a:solidFill>
                <a:latin typeface="Vccgvkeomvcbzblgwtwhjahvwjz" panose="020B0804020101010102" pitchFamily="34" charset="0"/>
                <a:ea typeface="Circular Black" charset="0"/>
                <a:cs typeface="Vccgvkeomvcbzblgwtwhjahvwjz" panose="020B0804020101010102" pitchFamily="34" charset="0"/>
              </a:rPr>
              <a:t>ONLINE SAFETY</a:t>
            </a:r>
          </a:p>
        </p:txBody>
      </p:sp>
      <p:sp>
        <p:nvSpPr>
          <p:cNvPr id="7" name="TextBox 6">
            <a:extLst>
              <a:ext uri="{FF2B5EF4-FFF2-40B4-BE49-F238E27FC236}">
                <a16:creationId xmlns:a16="http://schemas.microsoft.com/office/drawing/2014/main" id="{05B94E2F-7010-CE9C-D5CF-0FB608C9E5B3}"/>
              </a:ext>
            </a:extLst>
          </p:cNvPr>
          <p:cNvSpPr txBox="1"/>
          <p:nvPr/>
        </p:nvSpPr>
        <p:spPr>
          <a:xfrm>
            <a:off x="1820975" y="2707296"/>
            <a:ext cx="4772925" cy="1882375"/>
          </a:xfrm>
          <a:prstGeom prst="rect">
            <a:avLst/>
          </a:prstGeom>
          <a:noFill/>
        </p:spPr>
        <p:txBody>
          <a:bodyPr wrap="square" lIns="0" rIns="0" rtlCol="0">
            <a:spAutoFit/>
          </a:bodyPr>
          <a:lstStyle/>
          <a:p>
            <a:pPr marL="285750" indent="-285750">
              <a:lnSpc>
                <a:spcPct val="150000"/>
              </a:lnSpc>
              <a:spcAft>
                <a:spcPts val="1200"/>
              </a:spcAft>
              <a:buClr>
                <a:schemeClr val="accent2">
                  <a:lumMod val="75000"/>
                </a:schemeClr>
              </a:buClr>
              <a:buFont typeface="Dlfwxmvoqgsjrhhdnpkalelgktm" panose="020B0604020101020102" pitchFamily="34" charset="0"/>
              <a:buChar char="+"/>
            </a:pPr>
            <a:r>
              <a:rPr lang="en-GB" sz="2000" dirty="0">
                <a:solidFill>
                  <a:schemeClr val="tx1">
                    <a:alpha val="80000"/>
                  </a:schemeClr>
                </a:solidFill>
                <a:latin typeface="Dlfwxmvoqgsjrhhdnpkalelgktm" panose="020B0604020101020102" pitchFamily="34" charset="0"/>
                <a:ea typeface="Circular Book" charset="0"/>
                <a:cs typeface="Dlfwxmvoqgsjrhhdnpkalelgktm" panose="020B0604020101020102" pitchFamily="34" charset="0"/>
              </a:rPr>
              <a:t>We are going to try and come up with some top tips to stick around our classroom and to help us remember what we’ve learnt today.</a:t>
            </a:r>
          </a:p>
        </p:txBody>
      </p:sp>
      <p:pic>
        <p:nvPicPr>
          <p:cNvPr id="4" name="Graphic 3" descr="Teacher">
            <a:extLst>
              <a:ext uri="{FF2B5EF4-FFF2-40B4-BE49-F238E27FC236}">
                <a16:creationId xmlns:a16="http://schemas.microsoft.com/office/drawing/2014/main" id="{61EAC1B9-D6A7-D4CC-D584-20F38F6C00B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600474" y="1782652"/>
            <a:ext cx="3218571" cy="3218571"/>
          </a:xfrm>
          <a:prstGeom prst="rect">
            <a:avLst/>
          </a:prstGeom>
        </p:spPr>
      </p:pic>
    </p:spTree>
    <p:extLst>
      <p:ext uri="{BB962C8B-B14F-4D97-AF65-F5344CB8AC3E}">
        <p14:creationId xmlns:p14="http://schemas.microsoft.com/office/powerpoint/2010/main" val="158943075"/>
      </p:ext>
    </p:extLst>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2"/>
          <p:cNvPicPr preferRelativeResize="0"/>
          <p:nvPr/>
        </p:nvPicPr>
        <p:blipFill rotWithShape="1">
          <a:blip r:embed="rId3">
            <a:alphaModFix/>
          </a:blip>
          <a:srcRect/>
          <a:stretch/>
        </p:blipFill>
        <p:spPr>
          <a:xfrm>
            <a:off x="5452324" y="244318"/>
            <a:ext cx="6560446" cy="6560446"/>
          </a:xfrm>
          <a:prstGeom prst="rect">
            <a:avLst/>
          </a:prstGeom>
          <a:noFill/>
          <a:ln>
            <a:noFill/>
          </a:ln>
        </p:spPr>
      </p:pic>
      <p:pic>
        <p:nvPicPr>
          <p:cNvPr id="106" name="Google Shape;106;p2"/>
          <p:cNvPicPr preferRelativeResize="0"/>
          <p:nvPr/>
        </p:nvPicPr>
        <p:blipFill rotWithShape="1">
          <a:blip r:embed="rId4">
            <a:alphaModFix/>
          </a:blip>
          <a:srcRect l="5376" t="16618" r="77060" b="17234"/>
          <a:stretch/>
        </p:blipFill>
        <p:spPr>
          <a:xfrm rot="1774223">
            <a:off x="9282637" y="826168"/>
            <a:ext cx="408623" cy="406754"/>
          </a:xfrm>
          <a:prstGeom prst="rect">
            <a:avLst/>
          </a:prstGeom>
          <a:noFill/>
          <a:ln>
            <a:noFill/>
          </a:ln>
        </p:spPr>
      </p:pic>
      <p:pic>
        <p:nvPicPr>
          <p:cNvPr id="107" name="Google Shape;107;p2"/>
          <p:cNvPicPr preferRelativeResize="0"/>
          <p:nvPr/>
        </p:nvPicPr>
        <p:blipFill rotWithShape="1">
          <a:blip r:embed="rId4">
            <a:alphaModFix/>
          </a:blip>
          <a:srcRect l="5376" t="16618" r="77060" b="17234"/>
          <a:stretch/>
        </p:blipFill>
        <p:spPr>
          <a:xfrm rot="1774223">
            <a:off x="7797526" y="1702484"/>
            <a:ext cx="395575" cy="414156"/>
          </a:xfrm>
          <a:prstGeom prst="rect">
            <a:avLst/>
          </a:prstGeom>
          <a:noFill/>
          <a:ln>
            <a:noFill/>
          </a:ln>
        </p:spPr>
      </p:pic>
      <p:sp>
        <p:nvSpPr>
          <p:cNvPr id="108" name="Google Shape;108;p2"/>
          <p:cNvSpPr txBox="1"/>
          <p:nvPr/>
        </p:nvSpPr>
        <p:spPr>
          <a:xfrm>
            <a:off x="1198977" y="614064"/>
            <a:ext cx="2966720"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i="0" u="none" strike="noStrike" cap="none" dirty="0">
                <a:solidFill>
                  <a:schemeClr val="dk1"/>
                </a:solidFill>
                <a:latin typeface="Px Grotesk Bold" panose="02060803030000020004" pitchFamily="18" charset="0"/>
                <a:ea typeface="Calibri"/>
                <a:cs typeface="Calibri"/>
                <a:sym typeface="Calibri"/>
              </a:rPr>
              <a:t>Steps to Online Safety Template</a:t>
            </a:r>
            <a:endParaRPr sz="2400" b="1" dirty="0">
              <a:solidFill>
                <a:schemeClr val="dk1"/>
              </a:solidFill>
              <a:latin typeface="Px Grotesk Bold" panose="02060803030000020004" pitchFamily="18" charset="0"/>
              <a:ea typeface="Calibri"/>
              <a:cs typeface="Calibri"/>
              <a:sym typeface="Calibri"/>
            </a:endParaRPr>
          </a:p>
        </p:txBody>
      </p:sp>
      <p:sp>
        <p:nvSpPr>
          <p:cNvPr id="109" name="Google Shape;109;p2"/>
          <p:cNvSpPr txBox="1"/>
          <p:nvPr/>
        </p:nvSpPr>
        <p:spPr>
          <a:xfrm>
            <a:off x="877437" y="1631849"/>
            <a:ext cx="2966720" cy="4524275"/>
          </a:xfrm>
          <a:prstGeom prst="rect">
            <a:avLst/>
          </a:prstGeom>
          <a:noFill/>
          <a:ln>
            <a:noFill/>
          </a:ln>
        </p:spPr>
        <p:txBody>
          <a:bodyPr spcFirstLastPara="1" wrap="square" lIns="91425" tIns="45700" rIns="91425" bIns="45700" anchor="t" anchorCtr="0">
            <a:spAutoFit/>
          </a:bodyPr>
          <a:lstStyle/>
          <a:p>
            <a:pPr marL="342900" indent="-342900">
              <a:buClr>
                <a:schemeClr val="dk1"/>
              </a:buClr>
              <a:buSzPts val="1400"/>
              <a:buFont typeface="Calibri"/>
              <a:buAutoNum type="arabicPeriod"/>
            </a:pPr>
            <a:r>
              <a:rPr lang="en-GB" sz="1400" dirty="0">
                <a:solidFill>
                  <a:schemeClr val="dk1"/>
                </a:solidFill>
                <a:latin typeface="Dlfwxmvoqgsjrhhdnpkalelgktm" panose="020B0604020101020102" pitchFamily="34" charset="0"/>
                <a:ea typeface="Calibri"/>
                <a:cs typeface="Dlfwxmvoqgsjrhhdnpkalelgktm" panose="020B0604020101020102" pitchFamily="34" charset="0"/>
              </a:rPr>
              <a:t>Your teacher will give each of you one of these footprints. </a:t>
            </a:r>
            <a:endParaRPr lang="en-GB" sz="1400" dirty="0">
              <a:solidFill>
                <a:schemeClr val="dk1"/>
              </a:solidFill>
              <a:latin typeface="Dlfwxmvoqgsjrhhdnpkalelgktm" panose="020B0604020101020102" pitchFamily="34" charset="0"/>
              <a:ea typeface="Calibri"/>
              <a:cs typeface="Dlfwxmvoqgsjrhhdnpkalelgktm" panose="020B0604020101020102" pitchFamily="34" charset="0"/>
              <a:sym typeface="Calibri"/>
            </a:endParaRPr>
          </a:p>
          <a:p>
            <a:pPr marL="342900" marR="0" lvl="0" indent="-342900" algn="l">
              <a:spcBef>
                <a:spcPts val="0"/>
              </a:spcBef>
              <a:spcAft>
                <a:spcPts val="0"/>
              </a:spcAft>
              <a:buClr>
                <a:schemeClr val="dk1"/>
              </a:buClr>
              <a:buSzPts val="1400"/>
              <a:buAutoNum type="arabicPeriod"/>
            </a:pPr>
            <a:r>
              <a:rPr lang="en-GB" sz="1400" dirty="0">
                <a:solidFill>
                  <a:schemeClr val="dk1"/>
                </a:solidFill>
                <a:latin typeface="Dlfwxmvoqgsjrhhdnpkalelgktm" panose="020B0604020101020102" pitchFamily="34" charset="0"/>
                <a:ea typeface="Calibri"/>
                <a:cs typeface="Dlfwxmvoqgsjrhhdnpkalelgktm" panose="020B0604020101020102" pitchFamily="34" charset="0"/>
                <a:sym typeface="Calibri"/>
              </a:rPr>
              <a:t>Carefully cut out </a:t>
            </a:r>
            <a:r>
              <a:rPr lang="en-GB" dirty="0">
                <a:solidFill>
                  <a:schemeClr val="dk1"/>
                </a:solidFill>
                <a:latin typeface="Dlfwxmvoqgsjrhhdnpkalelgktm" panose="020B0604020101020102" pitchFamily="34" charset="0"/>
                <a:ea typeface="Calibri"/>
                <a:cs typeface="Dlfwxmvoqgsjrhhdnpkalelgktm" panose="020B0604020101020102" pitchFamily="34" charset="0"/>
                <a:sym typeface="Calibri"/>
              </a:rPr>
              <a:t>the</a:t>
            </a:r>
            <a:r>
              <a:rPr lang="en-GB" sz="1400" dirty="0">
                <a:solidFill>
                  <a:schemeClr val="dk1"/>
                </a:solidFill>
                <a:latin typeface="Dlfwxmvoqgsjrhhdnpkalelgktm" panose="020B0604020101020102" pitchFamily="34" charset="0"/>
                <a:ea typeface="Calibri"/>
                <a:cs typeface="Dlfwxmvoqgsjrhhdnpkalelgktm" panose="020B0604020101020102" pitchFamily="34" charset="0"/>
                <a:sym typeface="Calibri"/>
              </a:rPr>
              <a:t> footprints (keep the thick border)</a:t>
            </a:r>
            <a:endParaRPr dirty="0">
              <a:solidFill>
                <a:schemeClr val="dk1"/>
              </a:solidFill>
              <a:latin typeface="Dlfwxmvoqgsjrhhdnpkalelgktm" panose="020B0604020101020102" pitchFamily="34" charset="0"/>
              <a:cs typeface="Dlfwxmvoqgsjrhhdnpkalelgktm" panose="020B0604020101020102" pitchFamily="34" charset="0"/>
            </a:endParaRPr>
          </a:p>
          <a:p>
            <a:pPr marL="342900" marR="0" lvl="0" indent="-342900" algn="l" rtl="0">
              <a:spcBef>
                <a:spcPts val="0"/>
              </a:spcBef>
              <a:spcAft>
                <a:spcPts val="0"/>
              </a:spcAft>
              <a:buClr>
                <a:schemeClr val="dk1"/>
              </a:buClr>
              <a:buSzPts val="1400"/>
              <a:buFont typeface="Calibri"/>
              <a:buAutoNum type="arabicPeriod"/>
            </a:pPr>
            <a:r>
              <a:rPr lang="en-GB" sz="1400" dirty="0">
                <a:solidFill>
                  <a:schemeClr val="dk1"/>
                </a:solidFill>
                <a:latin typeface="Dlfwxmvoqgsjrhhdnpkalelgktm" panose="020B0604020101020102" pitchFamily="34" charset="0"/>
                <a:ea typeface="Calibri"/>
                <a:cs typeface="Dlfwxmvoqgsjrhhdnpkalelgktm" panose="020B0604020101020102" pitchFamily="34" charset="0"/>
                <a:sym typeface="Calibri"/>
              </a:rPr>
              <a:t>Write one piece of advice about staying safe online in each footprint (check with your classmates to avoid duplication)</a:t>
            </a:r>
            <a:endParaRPr dirty="0">
              <a:solidFill>
                <a:schemeClr val="dk1"/>
              </a:solidFill>
              <a:latin typeface="Dlfwxmvoqgsjrhhdnpkalelgktm" panose="020B0604020101020102" pitchFamily="34" charset="0"/>
              <a:cs typeface="Dlfwxmvoqgsjrhhdnpkalelgktm" panose="020B0604020101020102" pitchFamily="34" charset="0"/>
            </a:endParaRPr>
          </a:p>
          <a:p>
            <a:pPr marL="342900" marR="0" lvl="0" indent="-342900" algn="l" rtl="0">
              <a:spcBef>
                <a:spcPts val="0"/>
              </a:spcBef>
              <a:spcAft>
                <a:spcPts val="0"/>
              </a:spcAft>
              <a:buClr>
                <a:schemeClr val="dk1"/>
              </a:buClr>
              <a:buSzPts val="1400"/>
              <a:buFont typeface="Calibri"/>
              <a:buAutoNum type="arabicPeriod"/>
            </a:pPr>
            <a:r>
              <a:rPr lang="en-GB" sz="1400" dirty="0">
                <a:solidFill>
                  <a:schemeClr val="dk1"/>
                </a:solidFill>
                <a:latin typeface="Dlfwxmvoqgsjrhhdnpkalelgktm" panose="020B0604020101020102" pitchFamily="34" charset="0"/>
                <a:ea typeface="Calibri"/>
                <a:cs typeface="Dlfwxmvoqgsjrhhdnpkalelgktm" panose="020B0604020101020102" pitchFamily="34" charset="0"/>
                <a:sym typeface="Calibri"/>
              </a:rPr>
              <a:t>Work with your classmates to create a wall display that you can regularly check to be reminded of what you have learned today!</a:t>
            </a:r>
            <a:endParaRPr dirty="0">
              <a:solidFill>
                <a:schemeClr val="dk1"/>
              </a:solidFill>
              <a:latin typeface="Dlfwxmvoqgsjrhhdnpkalelgktm" panose="020B0604020101020102" pitchFamily="34" charset="0"/>
              <a:cs typeface="Dlfwxmvoqgsjrhhdnpkalelgktm" panose="020B0604020101020102" pitchFamily="34" charset="0"/>
            </a:endParaRPr>
          </a:p>
          <a:p>
            <a:pPr marL="342900" indent="-342900">
              <a:buClr>
                <a:schemeClr val="dk1"/>
              </a:buClr>
              <a:buSzPts val="1400"/>
              <a:buFont typeface="Calibri"/>
              <a:buAutoNum type="arabicPeriod"/>
            </a:pPr>
            <a:r>
              <a:rPr lang="en-GB" sz="1400" dirty="0">
                <a:solidFill>
                  <a:schemeClr val="dk1"/>
                </a:solidFill>
                <a:latin typeface="Dlfwxmvoqgsjrhhdnpkalelgktm" panose="020B0604020101020102" pitchFamily="34" charset="0"/>
                <a:ea typeface="Calibri"/>
                <a:cs typeface="Dlfwxmvoqgsjrhhdnpkalelgktm" panose="020B0604020101020102" pitchFamily="34" charset="0"/>
                <a:sym typeface="Calibri"/>
              </a:rPr>
              <a:t>Think about the location of your display -</a:t>
            </a:r>
            <a:r>
              <a:rPr lang="en-GB" dirty="0">
                <a:solidFill>
                  <a:schemeClr val="dk1"/>
                </a:solidFill>
                <a:latin typeface="Dlfwxmvoqgsjrhhdnpkalelgktm" panose="020B0604020101020102" pitchFamily="34" charset="0"/>
                <a:ea typeface="Calibri"/>
                <a:cs typeface="Dlfwxmvoqgsjrhhdnpkalelgktm" panose="020B0604020101020102" pitchFamily="34" charset="0"/>
                <a:sym typeface="Calibri"/>
              </a:rPr>
              <a:t> </a:t>
            </a:r>
            <a:r>
              <a:rPr lang="en-GB" sz="1400" dirty="0">
                <a:solidFill>
                  <a:schemeClr val="dk1"/>
                </a:solidFill>
                <a:latin typeface="Dlfwxmvoqgsjrhhdnpkalelgktm" panose="020B0604020101020102" pitchFamily="34" charset="0"/>
                <a:ea typeface="Calibri"/>
                <a:cs typeface="Dlfwxmvoqgsjrhhdnpkalelgktm" panose="020B0604020101020102" pitchFamily="34" charset="0"/>
                <a:sym typeface="Calibri"/>
              </a:rPr>
              <a:t> somewhere people can easily check</a:t>
            </a:r>
            <a:endParaRPr dirty="0">
              <a:solidFill>
                <a:schemeClr val="dk1"/>
              </a:solidFill>
              <a:latin typeface="Dlfwxmvoqgsjrhhdnpkalelgktm" panose="020B0604020101020102" pitchFamily="34" charset="0"/>
              <a:cs typeface="Dlfwxmvoqgsjrhhdnpkalelgktm" panose="020B0604020101020102" pitchFamily="34" charset="0"/>
            </a:endParaRPr>
          </a:p>
          <a:p>
            <a:pPr marL="342900" marR="0" lvl="0" indent="-342900" algn="l" rtl="0">
              <a:spcBef>
                <a:spcPts val="0"/>
              </a:spcBef>
              <a:spcAft>
                <a:spcPts val="0"/>
              </a:spcAft>
              <a:buClr>
                <a:schemeClr val="dk1"/>
              </a:buClr>
              <a:buSzPts val="1400"/>
              <a:buFont typeface="Calibri"/>
              <a:buAutoNum type="arabicPeriod"/>
            </a:pPr>
            <a:r>
              <a:rPr lang="en-GB" sz="1400" dirty="0">
                <a:solidFill>
                  <a:schemeClr val="dk1"/>
                </a:solidFill>
                <a:latin typeface="Dlfwxmvoqgsjrhhdnpkalelgktm" panose="020B0604020101020102" pitchFamily="34" charset="0"/>
                <a:ea typeface="Calibri"/>
                <a:cs typeface="Dlfwxmvoqgsjrhhdnpkalelgktm" panose="020B0604020101020102" pitchFamily="34" charset="0"/>
                <a:sym typeface="Calibri"/>
              </a:rPr>
              <a:t>Design an overall title to accompany the footprints</a:t>
            </a:r>
            <a:endParaRPr sz="1400" dirty="0">
              <a:solidFill>
                <a:schemeClr val="dk1"/>
              </a:solidFill>
              <a:latin typeface="Dlfwxmvoqgsjrhhdnpkalelgktm" panose="020B0604020101020102" pitchFamily="34" charset="0"/>
              <a:ea typeface="Calibri"/>
              <a:cs typeface="Dlfwxmvoqgsjrhhdnpkalelgktm" panose="020B0604020101020102" pitchFamily="34" charset="0"/>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mpty speech bubbles">
            <a:extLst>
              <a:ext uri="{FF2B5EF4-FFF2-40B4-BE49-F238E27FC236}">
                <a16:creationId xmlns:a16="http://schemas.microsoft.com/office/drawing/2014/main" id="{470A349A-0B54-5459-A147-105BD73434D1}"/>
              </a:ext>
            </a:extLst>
          </p:cNvPr>
          <p:cNvPicPr>
            <a:picLocks noChangeAspect="1"/>
          </p:cNvPicPr>
          <p:nvPr/>
        </p:nvPicPr>
        <p:blipFill rotWithShape="1">
          <a:blip r:embed="rId2"/>
          <a:srcRect l="2023" t="23391" r="7068"/>
          <a:stretch/>
        </p:blipFill>
        <p:spPr>
          <a:xfrm>
            <a:off x="988235" y="1"/>
            <a:ext cx="12140886" cy="6858000"/>
          </a:xfrm>
          <a:prstGeom prst="rect">
            <a:avLst/>
          </a:prstGeom>
          <a:solidFill>
            <a:srgbClr val="FF0000"/>
          </a:solidFill>
        </p:spPr>
      </p:pic>
      <p:sp>
        <p:nvSpPr>
          <p:cNvPr id="4" name="Title 3"/>
          <p:cNvSpPr>
            <a:spLocks noGrp="1"/>
          </p:cNvSpPr>
          <p:nvPr>
            <p:ph type="title"/>
          </p:nvPr>
        </p:nvSpPr>
        <p:spPr>
          <a:xfrm>
            <a:off x="1592829" y="4606909"/>
            <a:ext cx="7284233" cy="872176"/>
          </a:xfrm>
        </p:spPr>
        <p:txBody>
          <a:bodyPr/>
          <a:lstStyle/>
          <a:p>
            <a:r>
              <a:rPr lang="en-US" sz="6000" dirty="0">
                <a:solidFill>
                  <a:srgbClr val="08119E"/>
                </a:solidFill>
              </a:rPr>
              <a:t>Be Nice, Think Twice</a:t>
            </a:r>
            <a:r>
              <a:rPr lang="en-US" sz="6000" dirty="0">
                <a:solidFill>
                  <a:srgbClr val="FF0000"/>
                </a:solidFill>
              </a:rPr>
              <a:t>.</a:t>
            </a:r>
          </a:p>
        </p:txBody>
      </p:sp>
      <p:sp>
        <p:nvSpPr>
          <p:cNvPr id="6" name="Slide Number Placeholder 2">
            <a:extLst>
              <a:ext uri="{FF2B5EF4-FFF2-40B4-BE49-F238E27FC236}">
                <a16:creationId xmlns:a16="http://schemas.microsoft.com/office/drawing/2014/main" id="{8FD24F75-14EC-4BD5-9A3D-CD521C3CAB88}"/>
              </a:ext>
            </a:extLst>
          </p:cNvPr>
          <p:cNvSpPr>
            <a:spLocks noGrp="1"/>
          </p:cNvSpPr>
          <p:nvPr>
            <p:ph type="sldNum" sz="quarter" idx="10"/>
          </p:nvPr>
        </p:nvSpPr>
        <p:spPr>
          <a:xfrm>
            <a:off x="235873" y="6418877"/>
            <a:ext cx="513735" cy="227164"/>
          </a:xfrm>
        </p:spPr>
        <p:txBody>
          <a:bodyPr/>
          <a:lstStyle>
            <a:lvl1pPr>
              <a:defRPr b="1" i="0">
                <a:latin typeface="Circular Black" charset="0"/>
                <a:ea typeface="Circular Black" charset="0"/>
                <a:cs typeface="Circular Black" charset="0"/>
              </a:defRPr>
            </a:lvl1pPr>
          </a:lstStyle>
          <a:p>
            <a:fld id="{D8D877B3-D348-4611-9BDB-C5374591D951}" type="slidenum">
              <a:rPr lang="en-US" smtClean="0">
                <a:latin typeface="Px Grotesk Screen" panose="02060903030000020004" pitchFamily="18" charset="0"/>
              </a:rPr>
              <a:pPr/>
              <a:t>2</a:t>
            </a:fld>
            <a:endParaRPr lang="en-US" dirty="0">
              <a:latin typeface="Px Grotesk Screen" panose="02060903030000020004" pitchFamily="18" charset="0"/>
            </a:endParaRPr>
          </a:p>
        </p:txBody>
      </p:sp>
      <p:sp>
        <p:nvSpPr>
          <p:cNvPr id="9" name="Text Box 2">
            <a:extLst>
              <a:ext uri="{FF2B5EF4-FFF2-40B4-BE49-F238E27FC236}">
                <a16:creationId xmlns:a16="http://schemas.microsoft.com/office/drawing/2014/main" id="{1D9EB86E-C53A-4800-BB27-DB389C912B1A}"/>
              </a:ext>
            </a:extLst>
          </p:cNvPr>
          <p:cNvSpPr txBox="1">
            <a:spLocks noChangeArrowheads="1"/>
          </p:cNvSpPr>
          <p:nvPr/>
        </p:nvSpPr>
        <p:spPr bwMode="auto">
          <a:xfrm>
            <a:off x="1237359" y="6355882"/>
            <a:ext cx="4718958" cy="324485"/>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Digital Schoolhouse, 18a Blackbull Yard, 24-28 Hatton Wall, London EC1N 8JH.</a:t>
            </a:r>
            <a:b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br>
            <a:r>
              <a:rPr lang="en-GB" sz="700" b="1" i="0" spc="10"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rPr>
              <a:t>Copyright © 2022 Digital Schoolhouse. All rights reserved.</a:t>
            </a:r>
            <a:endParaRPr lang="en-GB" sz="600" i="1" dirty="0">
              <a:solidFill>
                <a:schemeClr val="tx1">
                  <a:lumMod val="25000"/>
                  <a:lumOff val="75000"/>
                </a:schemeClr>
              </a:solidFill>
              <a:effectLst/>
              <a:latin typeface="Roboto Black" panose="02000000000000000000" pitchFamily="2" charset="0"/>
              <a:ea typeface="Open Sans" panose="020B0606030504020204" pitchFamily="34" charset="0"/>
              <a:cs typeface="Times New Roman" panose="02020603050405020304" pitchFamily="18" charset="0"/>
            </a:endParaRPr>
          </a:p>
          <a:p>
            <a:pPr>
              <a:lnSpc>
                <a:spcPct val="107000"/>
              </a:lnSpc>
              <a:spcAft>
                <a:spcPts val="800"/>
              </a:spcAft>
            </a:pPr>
            <a:r>
              <a:rPr lang="en-GB" sz="1200" dirty="0">
                <a:solidFill>
                  <a:schemeClr val="tx1">
                    <a:lumMod val="25000"/>
                    <a:lumOff val="75000"/>
                  </a:schemeClr>
                </a:solidFill>
                <a:effectLst/>
                <a:latin typeface="Open Sans" panose="020B0606030504020204" pitchFamily="34" charset="0"/>
                <a:ea typeface="Open Sans" panose="020B0606030504020204" pitchFamily="34" charset="0"/>
                <a:cs typeface="Times New Roman" panose="02020603050405020304" pitchFamily="18" charset="0"/>
              </a:rPr>
              <a:t> </a:t>
            </a:r>
          </a:p>
        </p:txBody>
      </p:sp>
      <p:pic>
        <p:nvPicPr>
          <p:cNvPr id="11" name="Picture 10">
            <a:extLst>
              <a:ext uri="{FF2B5EF4-FFF2-40B4-BE49-F238E27FC236}">
                <a16:creationId xmlns:a16="http://schemas.microsoft.com/office/drawing/2014/main" id="{9962C8AA-2F72-4589-8875-B22E3C310874}"/>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99856" y="6024971"/>
            <a:ext cx="7392144" cy="833029"/>
          </a:xfrm>
          <a:prstGeom prst="rect">
            <a:avLst/>
          </a:prstGeom>
        </p:spPr>
      </p:pic>
    </p:spTree>
    <p:extLst>
      <p:ext uri="{BB962C8B-B14F-4D97-AF65-F5344CB8AC3E}">
        <p14:creationId xmlns:p14="http://schemas.microsoft.com/office/powerpoint/2010/main" val="2066907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20976" y="1391216"/>
            <a:ext cx="4229100" cy="782872"/>
          </a:xfrm>
        </p:spPr>
        <p:txBody>
          <a:bodyPr/>
          <a:lstStyle/>
          <a:p>
            <a:r>
              <a:rPr lang="en-US" sz="3600" b="0" dirty="0">
                <a:solidFill>
                  <a:schemeClr val="tx1">
                    <a:lumMod val="75000"/>
                    <a:lumOff val="25000"/>
                  </a:schemeClr>
                </a:solidFill>
                <a:latin typeface="Px Grotesk Bold" panose="02060803030000020004" pitchFamily="18" charset="0"/>
              </a:rPr>
              <a:t>Outcomes</a:t>
            </a:r>
          </a:p>
        </p:txBody>
      </p:sp>
      <p:sp>
        <p:nvSpPr>
          <p:cNvPr id="35" name="Rectangle 34"/>
          <p:cNvSpPr/>
          <p:nvPr/>
        </p:nvSpPr>
        <p:spPr>
          <a:xfrm>
            <a:off x="1866897" y="677364"/>
            <a:ext cx="1347701" cy="294234"/>
          </a:xfrm>
          <a:prstGeom prst="rect">
            <a:avLst/>
          </a:prstGeom>
          <a:noFill/>
          <a:ln>
            <a:solidFill>
              <a:srgbClr val="FC4B4E"/>
            </a:solidFill>
          </a:ln>
        </p:spPr>
        <p:style>
          <a:lnRef idx="2">
            <a:schemeClr val="accent1">
              <a:shade val="50000"/>
            </a:schemeClr>
          </a:lnRef>
          <a:fillRef idx="1">
            <a:schemeClr val="accent1"/>
          </a:fillRef>
          <a:effectRef idx="0">
            <a:schemeClr val="accent1"/>
          </a:effectRef>
          <a:fontRef idx="minor">
            <a:schemeClr val="lt1"/>
          </a:fontRef>
        </p:style>
        <p:txBody>
          <a:bodyPr lIns="0" tIns="64008" rIns="0" rtlCol="0" anchor="ctr"/>
          <a:lstStyle/>
          <a:p>
            <a:pPr algn="ctr"/>
            <a:r>
              <a:rPr lang="en-US" sz="900" b="1" spc="200" dirty="0">
                <a:solidFill>
                  <a:srgbClr val="FC4B4E"/>
                </a:solidFill>
                <a:latin typeface="Vccgvkeomvcbzblgwtwhjahvwjz" panose="020B0804020101010102" pitchFamily="34" charset="0"/>
                <a:ea typeface="Circular Black" charset="0"/>
                <a:cs typeface="Vccgvkeomvcbzblgwtwhjahvwjz" panose="020B0804020101010102" pitchFamily="34" charset="0"/>
              </a:rPr>
              <a:t>ONLINE SAFETY</a:t>
            </a:r>
          </a:p>
        </p:txBody>
      </p:sp>
      <p:sp>
        <p:nvSpPr>
          <p:cNvPr id="36" name="TextBox 35"/>
          <p:cNvSpPr txBox="1"/>
          <p:nvPr/>
        </p:nvSpPr>
        <p:spPr>
          <a:xfrm>
            <a:off x="1475178" y="3802302"/>
            <a:ext cx="2460348" cy="959045"/>
          </a:xfrm>
          <a:prstGeom prst="rect">
            <a:avLst/>
          </a:prstGeom>
          <a:noFill/>
        </p:spPr>
        <p:txBody>
          <a:bodyPr wrap="square" lIns="0" rIns="0" rtlCol="0">
            <a:spAutoFit/>
          </a:bodyPr>
          <a:lstStyle/>
          <a:p>
            <a:pPr marL="285750" indent="-285750" algn="ctr">
              <a:lnSpc>
                <a:spcPct val="150000"/>
              </a:lnSpc>
              <a:spcAft>
                <a:spcPts val="1200"/>
              </a:spcAft>
              <a:buClr>
                <a:schemeClr val="accent2">
                  <a:lumMod val="75000"/>
                </a:schemeClr>
              </a:buClr>
              <a:buFont typeface="Dlfwxmvoqgsjrhhdnpkalelgktm" panose="020B0604020101020102" pitchFamily="34" charset="0"/>
              <a:buChar char="+"/>
            </a:pPr>
            <a:r>
              <a:rPr lang="en-GB" sz="2000" dirty="0">
                <a:solidFill>
                  <a:schemeClr val="tx1">
                    <a:alpha val="80000"/>
                  </a:schemeClr>
                </a:solidFill>
                <a:latin typeface="Dlfwxmvoqgsjrhhdnpkalelgktm" panose="020B0604020101020102" pitchFamily="34" charset="0"/>
                <a:ea typeface="Circular Book" charset="0"/>
                <a:cs typeface="Dlfwxmvoqgsjrhhdnpkalelgktm" panose="020B0604020101020102" pitchFamily="34" charset="0"/>
              </a:rPr>
              <a:t>Making Informed Decisions </a:t>
            </a:r>
          </a:p>
        </p:txBody>
      </p:sp>
      <p:sp>
        <p:nvSpPr>
          <p:cNvPr id="13" name="Slide Number Placeholder 2">
            <a:extLst>
              <a:ext uri="{FF2B5EF4-FFF2-40B4-BE49-F238E27FC236}">
                <a16:creationId xmlns:a16="http://schemas.microsoft.com/office/drawing/2014/main" id="{65DDB965-F5F5-4014-827D-62F9DC419609}"/>
              </a:ext>
            </a:extLst>
          </p:cNvPr>
          <p:cNvSpPr>
            <a:spLocks noGrp="1"/>
          </p:cNvSpPr>
          <p:nvPr>
            <p:ph type="sldNum" sz="quarter" idx="10"/>
          </p:nvPr>
        </p:nvSpPr>
        <p:spPr>
          <a:xfrm>
            <a:off x="235873" y="6418877"/>
            <a:ext cx="513735" cy="227164"/>
          </a:xfrm>
        </p:spPr>
        <p:txBody>
          <a:bodyPr/>
          <a:lstStyle>
            <a:lvl1pPr>
              <a:defRPr b="1" i="0">
                <a:latin typeface="Circular Black" charset="0"/>
                <a:ea typeface="Circular Black" charset="0"/>
                <a:cs typeface="Circular Black" charset="0"/>
              </a:defRPr>
            </a:lvl1pPr>
          </a:lstStyle>
          <a:p>
            <a:fld id="{D8D877B3-D348-4611-9BDB-C5374591D951}" type="slidenum">
              <a:rPr lang="en-US" smtClean="0">
                <a:latin typeface="Px Grotesk Screen" panose="02060903030000020004" pitchFamily="18" charset="0"/>
              </a:rPr>
              <a:pPr/>
              <a:t>3</a:t>
            </a:fld>
            <a:endParaRPr lang="en-US" dirty="0">
              <a:latin typeface="Px Grotesk Screen" panose="02060903030000020004" pitchFamily="18" charset="0"/>
            </a:endParaRPr>
          </a:p>
        </p:txBody>
      </p:sp>
      <p:cxnSp>
        <p:nvCxnSpPr>
          <p:cNvPr id="2" name="Straight Connector 1">
            <a:extLst>
              <a:ext uri="{FF2B5EF4-FFF2-40B4-BE49-F238E27FC236}">
                <a16:creationId xmlns:a16="http://schemas.microsoft.com/office/drawing/2014/main" id="{6F338519-FCE4-D486-76B9-6920A369406C}"/>
              </a:ext>
            </a:extLst>
          </p:cNvPr>
          <p:cNvCxnSpPr>
            <a:cxnSpLocks/>
          </p:cNvCxnSpPr>
          <p:nvPr/>
        </p:nvCxnSpPr>
        <p:spPr>
          <a:xfrm>
            <a:off x="11178008" y="984614"/>
            <a:ext cx="0" cy="5046951"/>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pic>
        <p:nvPicPr>
          <p:cNvPr id="4" name="Graphic 3" descr="Head with Gears">
            <a:extLst>
              <a:ext uri="{FF2B5EF4-FFF2-40B4-BE49-F238E27FC236}">
                <a16:creationId xmlns:a16="http://schemas.microsoft.com/office/drawing/2014/main" id="{42C9E905-5ABC-AAD4-A8BB-BBA564B1E94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343651" y="2762586"/>
            <a:ext cx="1039716" cy="1039716"/>
          </a:xfrm>
          <a:prstGeom prst="rect">
            <a:avLst/>
          </a:prstGeom>
        </p:spPr>
      </p:pic>
      <p:pic>
        <p:nvPicPr>
          <p:cNvPr id="5" name="Graphic 4" descr="Handshake">
            <a:extLst>
              <a:ext uri="{FF2B5EF4-FFF2-40B4-BE49-F238E27FC236}">
                <a16:creationId xmlns:a16="http://schemas.microsoft.com/office/drawing/2014/main" id="{51BA09C0-30E8-E523-AB14-522F94917028}"/>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227488" y="2651509"/>
            <a:ext cx="1261869" cy="1261869"/>
          </a:xfrm>
          <a:prstGeom prst="rect">
            <a:avLst/>
          </a:prstGeom>
        </p:spPr>
      </p:pic>
      <p:pic>
        <p:nvPicPr>
          <p:cNvPr id="6" name="Picture 5" descr="A close up of a logo&#10;&#10;Description generated with very high confidence">
            <a:extLst>
              <a:ext uri="{FF2B5EF4-FFF2-40B4-BE49-F238E27FC236}">
                <a16:creationId xmlns:a16="http://schemas.microsoft.com/office/drawing/2014/main" id="{3EC77B57-B2FF-3237-F1AC-30A23B379C35}"/>
              </a:ext>
            </a:extLst>
          </p:cNvPr>
          <p:cNvPicPr>
            <a:picLocks noChangeAspect="1"/>
          </p:cNvPicPr>
          <p:nvPr/>
        </p:nvPicPr>
        <p:blipFill rotWithShape="1">
          <a:blip r:embed="rId7">
            <a:duotone>
              <a:schemeClr val="accent1">
                <a:shade val="45000"/>
                <a:satMod val="135000"/>
              </a:schemeClr>
              <a:prstClr val="white"/>
            </a:duotone>
            <a:extLst>
              <a:ext uri="{28A0092B-C50C-407E-A947-70E740481C1C}">
                <a14:useLocalDpi xmlns:a14="http://schemas.microsoft.com/office/drawing/2010/main" val="0"/>
              </a:ext>
            </a:extLst>
          </a:blip>
          <a:srcRect l="15715" t="19809" r="14445" b="33429"/>
          <a:stretch/>
        </p:blipFill>
        <p:spPr>
          <a:xfrm>
            <a:off x="8333478" y="2912236"/>
            <a:ext cx="1105856" cy="740414"/>
          </a:xfrm>
          <a:prstGeom prst="rect">
            <a:avLst/>
          </a:prstGeom>
          <a:noFill/>
        </p:spPr>
      </p:pic>
      <p:sp>
        <p:nvSpPr>
          <p:cNvPr id="7" name="TextBox 6">
            <a:extLst>
              <a:ext uri="{FF2B5EF4-FFF2-40B4-BE49-F238E27FC236}">
                <a16:creationId xmlns:a16="http://schemas.microsoft.com/office/drawing/2014/main" id="{6EDC4C8D-2222-7400-66BD-62D395D276DA}"/>
              </a:ext>
            </a:extLst>
          </p:cNvPr>
          <p:cNvSpPr txBox="1"/>
          <p:nvPr/>
        </p:nvSpPr>
        <p:spPr>
          <a:xfrm>
            <a:off x="4328710" y="3802301"/>
            <a:ext cx="2784614" cy="959045"/>
          </a:xfrm>
          <a:prstGeom prst="rect">
            <a:avLst/>
          </a:prstGeom>
          <a:noFill/>
        </p:spPr>
        <p:txBody>
          <a:bodyPr wrap="square" rtlCol="0">
            <a:spAutoFit/>
          </a:bodyPr>
          <a:lstStyle/>
          <a:p>
            <a:pPr marL="285750" indent="-285750" algn="ctr">
              <a:lnSpc>
                <a:spcPct val="150000"/>
              </a:lnSpc>
              <a:spcAft>
                <a:spcPts val="1200"/>
              </a:spcAft>
              <a:buClr>
                <a:schemeClr val="accent2">
                  <a:lumMod val="75000"/>
                </a:schemeClr>
              </a:buClr>
              <a:buFont typeface="Dlfwxmvoqgsjrhhdnpkalelgktm" panose="020B0604020101020102" pitchFamily="34" charset="0"/>
              <a:buChar char="+"/>
            </a:pPr>
            <a:r>
              <a:rPr lang="en-GB" sz="2000" dirty="0">
                <a:solidFill>
                  <a:schemeClr val="tx1">
                    <a:alpha val="80000"/>
                  </a:schemeClr>
                </a:solidFill>
                <a:latin typeface="Dlfwxmvoqgsjrhhdnpkalelgktm" panose="020B0604020101020102" pitchFamily="34" charset="0"/>
                <a:ea typeface="Circular Book" charset="0"/>
                <a:cs typeface="Dlfwxmvoqgsjrhhdnpkalelgktm" panose="020B0604020101020102" pitchFamily="34" charset="0"/>
              </a:rPr>
              <a:t>Supporting Positive Online Behaviour</a:t>
            </a:r>
          </a:p>
        </p:txBody>
      </p:sp>
      <p:sp>
        <p:nvSpPr>
          <p:cNvPr id="8" name="TextBox 7">
            <a:extLst>
              <a:ext uri="{FF2B5EF4-FFF2-40B4-BE49-F238E27FC236}">
                <a16:creationId xmlns:a16="http://schemas.microsoft.com/office/drawing/2014/main" id="{63784D80-D085-0BBC-AC8E-9210F77EEDFE}"/>
              </a:ext>
            </a:extLst>
          </p:cNvPr>
          <p:cNvSpPr txBox="1"/>
          <p:nvPr/>
        </p:nvSpPr>
        <p:spPr>
          <a:xfrm>
            <a:off x="7506508" y="3734530"/>
            <a:ext cx="2705239" cy="1420710"/>
          </a:xfrm>
          <a:prstGeom prst="rect">
            <a:avLst/>
          </a:prstGeom>
          <a:noFill/>
        </p:spPr>
        <p:txBody>
          <a:bodyPr wrap="square" rtlCol="0">
            <a:spAutoFit/>
          </a:bodyPr>
          <a:lstStyle/>
          <a:p>
            <a:pPr marL="285750" indent="-285750" algn="ctr">
              <a:lnSpc>
                <a:spcPct val="150000"/>
              </a:lnSpc>
              <a:spcAft>
                <a:spcPts val="1200"/>
              </a:spcAft>
              <a:buClr>
                <a:schemeClr val="accent2">
                  <a:lumMod val="75000"/>
                </a:schemeClr>
              </a:buClr>
              <a:buFont typeface="Dlfwxmvoqgsjrhhdnpkalelgktm" panose="020B0604020101020102" pitchFamily="34" charset="0"/>
              <a:buChar char="+"/>
            </a:pPr>
            <a:r>
              <a:rPr lang="en-GB" sz="2000" dirty="0">
                <a:solidFill>
                  <a:schemeClr val="tx1">
                    <a:alpha val="80000"/>
                  </a:schemeClr>
                </a:solidFill>
                <a:latin typeface="Dlfwxmvoqgsjrhhdnpkalelgktm" panose="020B0604020101020102" pitchFamily="34" charset="0"/>
                <a:ea typeface="Circular Book" charset="0"/>
                <a:cs typeface="Dlfwxmvoqgsjrhhdnpkalelgktm" panose="020B0604020101020102" pitchFamily="34" charset="0"/>
              </a:rPr>
              <a:t>Improving Online Behaviour in a Safe and Secure Way</a:t>
            </a:r>
          </a:p>
        </p:txBody>
      </p:sp>
    </p:spTree>
    <p:extLst>
      <p:ext uri="{BB962C8B-B14F-4D97-AF65-F5344CB8AC3E}">
        <p14:creationId xmlns:p14="http://schemas.microsoft.com/office/powerpoint/2010/main" val="746345947"/>
      </p:ext>
    </p:extLst>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Green dialogue boxes">
            <a:extLst>
              <a:ext uri="{FF2B5EF4-FFF2-40B4-BE49-F238E27FC236}">
                <a16:creationId xmlns:a16="http://schemas.microsoft.com/office/drawing/2014/main" id="{BF071964-D945-0CF4-A083-7B4DE9F12931}"/>
              </a:ext>
            </a:extLst>
          </p:cNvPr>
          <p:cNvPicPr>
            <a:picLocks noChangeAspect="1"/>
          </p:cNvPicPr>
          <p:nvPr/>
        </p:nvPicPr>
        <p:blipFill rotWithShape="1">
          <a:blip r:embed="rId3"/>
          <a:srcRect l="18950" r="24779" b="2"/>
          <a:stretch/>
        </p:blipFill>
        <p:spPr>
          <a:xfrm>
            <a:off x="8260876" y="0"/>
            <a:ext cx="3931123" cy="5815811"/>
          </a:xfrm>
          <a:prstGeom prst="rect">
            <a:avLst/>
          </a:prstGeom>
          <a:noFill/>
          <a:effectLst/>
        </p:spPr>
      </p:pic>
      <p:sp>
        <p:nvSpPr>
          <p:cNvPr id="3" name="Title 2"/>
          <p:cNvSpPr>
            <a:spLocks noGrp="1"/>
          </p:cNvSpPr>
          <p:nvPr>
            <p:ph type="title"/>
          </p:nvPr>
        </p:nvSpPr>
        <p:spPr>
          <a:xfrm>
            <a:off x="1820976" y="1391216"/>
            <a:ext cx="4229100" cy="782872"/>
          </a:xfrm>
        </p:spPr>
        <p:txBody>
          <a:bodyPr/>
          <a:lstStyle/>
          <a:p>
            <a:r>
              <a:rPr lang="en-US" sz="3600" b="0" dirty="0">
                <a:solidFill>
                  <a:schemeClr val="tx1">
                    <a:lumMod val="75000"/>
                    <a:lumOff val="25000"/>
                  </a:schemeClr>
                </a:solidFill>
                <a:latin typeface="Px Grotesk Bold" panose="02060803030000020004" pitchFamily="18" charset="0"/>
              </a:rPr>
              <a:t>Today’s Workshop</a:t>
            </a:r>
          </a:p>
        </p:txBody>
      </p:sp>
      <p:sp>
        <p:nvSpPr>
          <p:cNvPr id="13" name="Slide Number Placeholder 2">
            <a:extLst>
              <a:ext uri="{FF2B5EF4-FFF2-40B4-BE49-F238E27FC236}">
                <a16:creationId xmlns:a16="http://schemas.microsoft.com/office/drawing/2014/main" id="{65DDB965-F5F5-4014-827D-62F9DC419609}"/>
              </a:ext>
            </a:extLst>
          </p:cNvPr>
          <p:cNvSpPr>
            <a:spLocks noGrp="1"/>
          </p:cNvSpPr>
          <p:nvPr>
            <p:ph type="sldNum" sz="quarter" idx="10"/>
          </p:nvPr>
        </p:nvSpPr>
        <p:spPr>
          <a:xfrm>
            <a:off x="235873" y="6418877"/>
            <a:ext cx="513735" cy="227164"/>
          </a:xfrm>
        </p:spPr>
        <p:txBody>
          <a:bodyPr/>
          <a:lstStyle>
            <a:lvl1pPr>
              <a:defRPr b="1" i="0">
                <a:latin typeface="Circular Black" charset="0"/>
                <a:ea typeface="Circular Black" charset="0"/>
                <a:cs typeface="Circular Black" charset="0"/>
              </a:defRPr>
            </a:lvl1pPr>
          </a:lstStyle>
          <a:p>
            <a:fld id="{D8D877B3-D348-4611-9BDB-C5374591D951}" type="slidenum">
              <a:rPr lang="en-US" smtClean="0">
                <a:latin typeface="Px Grotesk Screen" panose="02060903030000020004" pitchFamily="18" charset="0"/>
              </a:rPr>
              <a:pPr/>
              <a:t>4</a:t>
            </a:fld>
            <a:endParaRPr lang="en-US" dirty="0">
              <a:latin typeface="Px Grotesk Screen" panose="02060903030000020004" pitchFamily="18" charset="0"/>
            </a:endParaRPr>
          </a:p>
        </p:txBody>
      </p:sp>
      <p:sp>
        <p:nvSpPr>
          <p:cNvPr id="4" name="TextBox 3">
            <a:extLst>
              <a:ext uri="{FF2B5EF4-FFF2-40B4-BE49-F238E27FC236}">
                <a16:creationId xmlns:a16="http://schemas.microsoft.com/office/drawing/2014/main" id="{3CC52A68-0AD3-FA78-6629-A1E31D018D38}"/>
              </a:ext>
            </a:extLst>
          </p:cNvPr>
          <p:cNvSpPr txBox="1"/>
          <p:nvPr/>
        </p:nvSpPr>
        <p:spPr>
          <a:xfrm>
            <a:off x="1820975" y="2593706"/>
            <a:ext cx="4772925" cy="1728487"/>
          </a:xfrm>
          <a:prstGeom prst="rect">
            <a:avLst/>
          </a:prstGeom>
          <a:noFill/>
        </p:spPr>
        <p:txBody>
          <a:bodyPr wrap="square" lIns="0" rIns="0" rtlCol="0">
            <a:spAutoFit/>
          </a:bodyPr>
          <a:lstStyle/>
          <a:p>
            <a:pPr marL="285750" indent="-285750">
              <a:lnSpc>
                <a:spcPct val="150000"/>
              </a:lnSpc>
              <a:spcAft>
                <a:spcPts val="1200"/>
              </a:spcAft>
              <a:buClr>
                <a:schemeClr val="accent2">
                  <a:lumMod val="75000"/>
                </a:schemeClr>
              </a:buClr>
              <a:buFont typeface="Dlfwxmvoqgsjrhhdnpkalelgktm" panose="020B0604020101020102" pitchFamily="34" charset="0"/>
              <a:buChar char="+"/>
            </a:pPr>
            <a:r>
              <a:rPr lang="en-GB" sz="2000" dirty="0">
                <a:solidFill>
                  <a:schemeClr val="tx1">
                    <a:alpha val="80000"/>
                  </a:schemeClr>
                </a:solidFill>
                <a:latin typeface="Dlfwxmvoqgsjrhhdnpkalelgktm" panose="020B0604020101020102" pitchFamily="34" charset="0"/>
                <a:ea typeface="Circular Book" charset="0"/>
                <a:cs typeface="Dlfwxmvoqgsjrhhdnpkalelgktm" panose="020B0604020101020102" pitchFamily="34" charset="0"/>
              </a:rPr>
              <a:t>Investigating our Digital Footprint </a:t>
            </a:r>
          </a:p>
          <a:p>
            <a:pPr marL="285750" indent="-285750">
              <a:lnSpc>
                <a:spcPct val="150000"/>
              </a:lnSpc>
              <a:spcAft>
                <a:spcPts val="1200"/>
              </a:spcAft>
              <a:buClr>
                <a:schemeClr val="accent2">
                  <a:lumMod val="75000"/>
                </a:schemeClr>
              </a:buClr>
              <a:buFont typeface="Dlfwxmvoqgsjrhhdnpkalelgktm" panose="020B0604020101020102" pitchFamily="34" charset="0"/>
              <a:buChar char="+"/>
            </a:pPr>
            <a:r>
              <a:rPr lang="en-GB" sz="2000" dirty="0">
                <a:solidFill>
                  <a:schemeClr val="tx1">
                    <a:alpha val="80000"/>
                  </a:schemeClr>
                </a:solidFill>
                <a:latin typeface="Dlfwxmvoqgsjrhhdnpkalelgktm" panose="020B0604020101020102" pitchFamily="34" charset="0"/>
                <a:ea typeface="Circular Book" charset="0"/>
                <a:cs typeface="Dlfwxmvoqgsjrhhdnpkalelgktm" panose="020B0604020101020102" pitchFamily="34" charset="0"/>
              </a:rPr>
              <a:t>Why secure passwords are important</a:t>
            </a:r>
          </a:p>
          <a:p>
            <a:pPr marL="285750" indent="-285750">
              <a:lnSpc>
                <a:spcPct val="150000"/>
              </a:lnSpc>
              <a:spcAft>
                <a:spcPts val="1200"/>
              </a:spcAft>
              <a:buClr>
                <a:schemeClr val="accent2">
                  <a:lumMod val="75000"/>
                </a:schemeClr>
              </a:buClr>
              <a:buFont typeface="Dlfwxmvoqgsjrhhdnpkalelgktm" panose="020B0604020101020102" pitchFamily="34" charset="0"/>
              <a:buChar char="+"/>
            </a:pPr>
            <a:r>
              <a:rPr lang="en-GB" sz="2000" dirty="0">
                <a:solidFill>
                  <a:schemeClr val="tx1">
                    <a:alpha val="80000"/>
                  </a:schemeClr>
                </a:solidFill>
                <a:latin typeface="Dlfwxmvoqgsjrhhdnpkalelgktm" panose="020B0604020101020102" pitchFamily="34" charset="0"/>
                <a:ea typeface="Circular Book" charset="0"/>
                <a:cs typeface="Dlfwxmvoqgsjrhhdnpkalelgktm" panose="020B0604020101020102" pitchFamily="34" charset="0"/>
              </a:rPr>
              <a:t>How to respond to online messages</a:t>
            </a:r>
          </a:p>
        </p:txBody>
      </p:sp>
      <p:sp>
        <p:nvSpPr>
          <p:cNvPr id="6" name="Rectangle 5">
            <a:extLst>
              <a:ext uri="{FF2B5EF4-FFF2-40B4-BE49-F238E27FC236}">
                <a16:creationId xmlns:a16="http://schemas.microsoft.com/office/drawing/2014/main" id="{80EBE392-90BB-D66E-1EA1-0B928387ADE2}"/>
              </a:ext>
            </a:extLst>
          </p:cNvPr>
          <p:cNvSpPr/>
          <p:nvPr/>
        </p:nvSpPr>
        <p:spPr>
          <a:xfrm>
            <a:off x="1866897" y="677364"/>
            <a:ext cx="1347701" cy="294234"/>
          </a:xfrm>
          <a:prstGeom prst="rect">
            <a:avLst/>
          </a:prstGeom>
          <a:noFill/>
          <a:ln>
            <a:solidFill>
              <a:srgbClr val="FC4B4E"/>
            </a:solidFill>
          </a:ln>
        </p:spPr>
        <p:style>
          <a:lnRef idx="2">
            <a:schemeClr val="accent1">
              <a:shade val="50000"/>
            </a:schemeClr>
          </a:lnRef>
          <a:fillRef idx="1">
            <a:schemeClr val="accent1"/>
          </a:fillRef>
          <a:effectRef idx="0">
            <a:schemeClr val="accent1"/>
          </a:effectRef>
          <a:fontRef idx="minor">
            <a:schemeClr val="lt1"/>
          </a:fontRef>
        </p:style>
        <p:txBody>
          <a:bodyPr lIns="0" tIns="64008" rIns="0" rtlCol="0" anchor="ctr"/>
          <a:lstStyle/>
          <a:p>
            <a:pPr algn="ctr"/>
            <a:r>
              <a:rPr lang="en-US" sz="900" b="1" spc="200" dirty="0">
                <a:solidFill>
                  <a:srgbClr val="FC4B4E"/>
                </a:solidFill>
                <a:latin typeface="Vccgvkeomvcbzblgwtwhjahvwjz" panose="020B0804020101010102" pitchFamily="34" charset="0"/>
                <a:ea typeface="Circular Black" charset="0"/>
                <a:cs typeface="Vccgvkeomvcbzblgwtwhjahvwjz" panose="020B0804020101010102" pitchFamily="34" charset="0"/>
              </a:rPr>
              <a:t>ONLINE SAFETY</a:t>
            </a:r>
          </a:p>
        </p:txBody>
      </p:sp>
    </p:spTree>
    <p:extLst>
      <p:ext uri="{BB962C8B-B14F-4D97-AF65-F5344CB8AC3E}">
        <p14:creationId xmlns:p14="http://schemas.microsoft.com/office/powerpoint/2010/main" val="3919854053"/>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20975" y="1391216"/>
            <a:ext cx="5340875" cy="782872"/>
          </a:xfrm>
        </p:spPr>
        <p:txBody>
          <a:bodyPr/>
          <a:lstStyle/>
          <a:p>
            <a:r>
              <a:rPr lang="en-US" sz="3600" b="0" dirty="0">
                <a:solidFill>
                  <a:schemeClr val="tx1">
                    <a:lumMod val="75000"/>
                    <a:lumOff val="25000"/>
                  </a:schemeClr>
                </a:solidFill>
                <a:latin typeface="Px Grotesk Bold" panose="02060803030000020004" pitchFamily="18" charset="0"/>
              </a:rPr>
              <a:t>Digital Footprint Activity</a:t>
            </a:r>
            <a:r>
              <a:rPr lang="en-US" sz="3600" b="0" dirty="0">
                <a:solidFill>
                  <a:srgbClr val="FF0000"/>
                </a:solidFill>
                <a:latin typeface="Px Grotesk Bold" panose="02060803030000020004" pitchFamily="18" charset="0"/>
              </a:rPr>
              <a:t>.</a:t>
            </a:r>
            <a:r>
              <a:rPr lang="en-US" sz="3600" b="0" dirty="0">
                <a:solidFill>
                  <a:schemeClr val="tx1">
                    <a:lumMod val="75000"/>
                    <a:lumOff val="25000"/>
                  </a:schemeClr>
                </a:solidFill>
                <a:latin typeface="Px Grotesk Bold" panose="02060803030000020004" pitchFamily="18" charset="0"/>
              </a:rPr>
              <a:t> </a:t>
            </a:r>
          </a:p>
        </p:txBody>
      </p:sp>
      <p:sp>
        <p:nvSpPr>
          <p:cNvPr id="13" name="Slide Number Placeholder 2">
            <a:extLst>
              <a:ext uri="{FF2B5EF4-FFF2-40B4-BE49-F238E27FC236}">
                <a16:creationId xmlns:a16="http://schemas.microsoft.com/office/drawing/2014/main" id="{65DDB965-F5F5-4014-827D-62F9DC419609}"/>
              </a:ext>
            </a:extLst>
          </p:cNvPr>
          <p:cNvSpPr>
            <a:spLocks noGrp="1"/>
          </p:cNvSpPr>
          <p:nvPr>
            <p:ph type="sldNum" sz="quarter" idx="10"/>
          </p:nvPr>
        </p:nvSpPr>
        <p:spPr>
          <a:xfrm>
            <a:off x="235873" y="6418877"/>
            <a:ext cx="513735" cy="227164"/>
          </a:xfrm>
        </p:spPr>
        <p:txBody>
          <a:bodyPr/>
          <a:lstStyle>
            <a:lvl1pPr>
              <a:defRPr b="1" i="0">
                <a:latin typeface="Circular Black" charset="0"/>
                <a:ea typeface="Circular Black" charset="0"/>
                <a:cs typeface="Circular Black" charset="0"/>
              </a:defRPr>
            </a:lvl1pPr>
          </a:lstStyle>
          <a:p>
            <a:fld id="{D8D877B3-D348-4611-9BDB-C5374591D951}" type="slidenum">
              <a:rPr lang="en-US" smtClean="0">
                <a:latin typeface="Px Grotesk Screen" panose="02060903030000020004" pitchFamily="18" charset="0"/>
              </a:rPr>
              <a:pPr/>
              <a:t>5</a:t>
            </a:fld>
            <a:endParaRPr lang="en-US" dirty="0">
              <a:latin typeface="Px Grotesk Screen" panose="02060903030000020004" pitchFamily="18" charset="0"/>
            </a:endParaRPr>
          </a:p>
        </p:txBody>
      </p:sp>
      <p:cxnSp>
        <p:nvCxnSpPr>
          <p:cNvPr id="2" name="Straight Connector 1">
            <a:extLst>
              <a:ext uri="{FF2B5EF4-FFF2-40B4-BE49-F238E27FC236}">
                <a16:creationId xmlns:a16="http://schemas.microsoft.com/office/drawing/2014/main" id="{F736790B-7838-0EF1-497A-BF373D9ABDD1}"/>
              </a:ext>
            </a:extLst>
          </p:cNvPr>
          <p:cNvCxnSpPr>
            <a:cxnSpLocks/>
          </p:cNvCxnSpPr>
          <p:nvPr/>
        </p:nvCxnSpPr>
        <p:spPr>
          <a:xfrm>
            <a:off x="8644949" y="905524"/>
            <a:ext cx="0" cy="5046951"/>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CC52A68-0AD3-FA78-6629-A1E31D018D38}"/>
              </a:ext>
            </a:extLst>
          </p:cNvPr>
          <p:cNvSpPr txBox="1"/>
          <p:nvPr/>
        </p:nvSpPr>
        <p:spPr>
          <a:xfrm>
            <a:off x="1820975" y="2593706"/>
            <a:ext cx="6295034" cy="3170099"/>
          </a:xfrm>
          <a:prstGeom prst="rect">
            <a:avLst/>
          </a:prstGeom>
          <a:noFill/>
        </p:spPr>
        <p:txBody>
          <a:bodyPr wrap="square" lIns="0" rIns="0" rtlCol="0">
            <a:spAutoFit/>
          </a:bodyPr>
          <a:lstStyle/>
          <a:p>
            <a:pPr>
              <a:lnSpc>
                <a:spcPct val="90000"/>
              </a:lnSpc>
              <a:spcAft>
                <a:spcPts val="600"/>
              </a:spcAft>
            </a:pPr>
            <a:r>
              <a:rPr lang="en-US" sz="2000" kern="1200" dirty="0">
                <a:solidFill>
                  <a:schemeClr val="tx1">
                    <a:alpha val="80000"/>
                  </a:schemeClr>
                </a:solidFill>
                <a:latin typeface="Dlfwxmvoqgsjrhhdnpkalelgktm" panose="020B0604020101020102" pitchFamily="34" charset="0"/>
                <a:ea typeface="+mn-ea"/>
                <a:cs typeface="Dlfwxmvoqgsjrhhdnpkalelgktm" panose="020B0604020101020102" pitchFamily="34" charset="0"/>
              </a:rPr>
              <a:t>Your teacher will hand each of you a printed copy of the foot on the right-hand side of this slide. </a:t>
            </a:r>
          </a:p>
          <a:p>
            <a:pPr>
              <a:lnSpc>
                <a:spcPct val="90000"/>
              </a:lnSpc>
              <a:spcAft>
                <a:spcPts val="600"/>
              </a:spcAft>
            </a:pPr>
            <a:endParaRPr lang="en-US" sz="2000" kern="1200" dirty="0">
              <a:solidFill>
                <a:schemeClr val="tx1">
                  <a:alpha val="80000"/>
                </a:schemeClr>
              </a:solidFill>
              <a:latin typeface="Dlfwxmvoqgsjrhhdnpkalelgktm" panose="020B0604020101020102" pitchFamily="34" charset="0"/>
              <a:ea typeface="+mn-ea"/>
              <a:cs typeface="Dlfwxmvoqgsjrhhdnpkalelgktm" panose="020B0604020101020102" pitchFamily="34" charset="0"/>
            </a:endParaRPr>
          </a:p>
          <a:p>
            <a:pPr>
              <a:lnSpc>
                <a:spcPct val="90000"/>
              </a:lnSpc>
              <a:spcAft>
                <a:spcPts val="600"/>
              </a:spcAft>
            </a:pPr>
            <a:r>
              <a:rPr lang="en-US" sz="2000" kern="1200" dirty="0">
                <a:solidFill>
                  <a:schemeClr val="tx1">
                    <a:alpha val="80000"/>
                  </a:schemeClr>
                </a:solidFill>
                <a:latin typeface="Dlfwxmvoqgsjrhhdnpkalelgktm" panose="020B0604020101020102" pitchFamily="34" charset="0"/>
                <a:ea typeface="+mn-ea"/>
                <a:cs typeface="Dlfwxmvoqgsjrhhdnpkalelgktm" panose="020B0604020101020102" pitchFamily="34" charset="0"/>
              </a:rPr>
              <a:t>We want you to think about all the places you visit online and write those inside the foot. e.g. Instagram, Gaming, Shopping etc. </a:t>
            </a:r>
          </a:p>
          <a:p>
            <a:pPr indent="-228600">
              <a:lnSpc>
                <a:spcPct val="90000"/>
              </a:lnSpc>
              <a:spcAft>
                <a:spcPts val="600"/>
              </a:spcAft>
              <a:buFont typeface="Arial" panose="020B0604020202020204" pitchFamily="34" charset="0"/>
              <a:buChar char="•"/>
            </a:pPr>
            <a:endParaRPr lang="en-US" sz="2000" kern="1200" dirty="0">
              <a:solidFill>
                <a:schemeClr val="tx1">
                  <a:alpha val="80000"/>
                </a:schemeClr>
              </a:solidFill>
              <a:latin typeface="Dlfwxmvoqgsjrhhdnpkalelgktm" panose="020B0604020101020102" pitchFamily="34" charset="0"/>
              <a:ea typeface="+mn-ea"/>
              <a:cs typeface="Dlfwxmvoqgsjrhhdnpkalelgktm" panose="020B0604020101020102" pitchFamily="34" charset="0"/>
            </a:endParaRPr>
          </a:p>
          <a:p>
            <a:pPr>
              <a:lnSpc>
                <a:spcPct val="90000"/>
              </a:lnSpc>
              <a:spcAft>
                <a:spcPts val="600"/>
              </a:spcAft>
            </a:pPr>
            <a:r>
              <a:rPr lang="en-US" sz="2000" kern="1200" dirty="0">
                <a:solidFill>
                  <a:schemeClr val="tx1">
                    <a:alpha val="80000"/>
                  </a:schemeClr>
                </a:solidFill>
                <a:latin typeface="Dlfwxmvoqgsjrhhdnpkalelgktm" panose="020B0604020101020102" pitchFamily="34" charset="0"/>
                <a:ea typeface="+mn-ea"/>
                <a:cs typeface="Dlfwxmvoqgsjrhhdnpkalelgktm" panose="020B0604020101020102" pitchFamily="34" charset="0"/>
              </a:rPr>
              <a:t>Outside of the foot, note down all the information that these websites and system request from you or you post online.</a:t>
            </a:r>
          </a:p>
        </p:txBody>
      </p:sp>
      <p:sp>
        <p:nvSpPr>
          <p:cNvPr id="6" name="Rectangle 5">
            <a:extLst>
              <a:ext uri="{FF2B5EF4-FFF2-40B4-BE49-F238E27FC236}">
                <a16:creationId xmlns:a16="http://schemas.microsoft.com/office/drawing/2014/main" id="{80EBE392-90BB-D66E-1EA1-0B928387ADE2}"/>
              </a:ext>
            </a:extLst>
          </p:cNvPr>
          <p:cNvSpPr/>
          <p:nvPr/>
        </p:nvSpPr>
        <p:spPr>
          <a:xfrm>
            <a:off x="1866897" y="677364"/>
            <a:ext cx="1347701" cy="294234"/>
          </a:xfrm>
          <a:prstGeom prst="rect">
            <a:avLst/>
          </a:prstGeom>
          <a:noFill/>
          <a:ln>
            <a:solidFill>
              <a:srgbClr val="FC4B4E"/>
            </a:solidFill>
          </a:ln>
        </p:spPr>
        <p:style>
          <a:lnRef idx="2">
            <a:schemeClr val="accent1">
              <a:shade val="50000"/>
            </a:schemeClr>
          </a:lnRef>
          <a:fillRef idx="1">
            <a:schemeClr val="accent1"/>
          </a:fillRef>
          <a:effectRef idx="0">
            <a:schemeClr val="accent1"/>
          </a:effectRef>
          <a:fontRef idx="minor">
            <a:schemeClr val="lt1"/>
          </a:fontRef>
        </p:style>
        <p:txBody>
          <a:bodyPr lIns="0" tIns="64008" rIns="0" rtlCol="0" anchor="ctr"/>
          <a:lstStyle/>
          <a:p>
            <a:pPr algn="ctr"/>
            <a:r>
              <a:rPr lang="en-US" sz="900" b="1" spc="200" dirty="0">
                <a:solidFill>
                  <a:srgbClr val="FC4B4E"/>
                </a:solidFill>
                <a:latin typeface="Vccgvkeomvcbzblgwtwhjahvwjz" panose="020B0804020101010102" pitchFamily="34" charset="0"/>
                <a:ea typeface="Circular Black" charset="0"/>
                <a:cs typeface="Vccgvkeomvcbzblgwtwhjahvwjz" panose="020B0804020101010102" pitchFamily="34" charset="0"/>
              </a:rPr>
              <a:t>ONLINE SAFETY</a:t>
            </a:r>
          </a:p>
        </p:txBody>
      </p:sp>
      <p:pic>
        <p:nvPicPr>
          <p:cNvPr id="7" name="Picture 2">
            <a:extLst>
              <a:ext uri="{FF2B5EF4-FFF2-40B4-BE49-F238E27FC236}">
                <a16:creationId xmlns:a16="http://schemas.microsoft.com/office/drawing/2014/main" id="{2BD7C3F6-7149-3BBE-2153-F2FBA29A72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126" r="27318" b="4558"/>
          <a:stretch/>
        </p:blipFill>
        <p:spPr bwMode="auto">
          <a:xfrm>
            <a:off x="9028042" y="571341"/>
            <a:ext cx="2594122" cy="5318078"/>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9811203"/>
      </p:ext>
    </p:extLst>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rclays | Digital Safety | TV ad">
            <a:hlinkClick r:id="" action="ppaction://media"/>
            <a:extLst>
              <a:ext uri="{FF2B5EF4-FFF2-40B4-BE49-F238E27FC236}">
                <a16:creationId xmlns:a16="http://schemas.microsoft.com/office/drawing/2014/main" id="{47E4FFED-6D11-F3FC-6AF1-A7E9BF3690D1}"/>
              </a:ext>
            </a:extLst>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5"/>
          <a:stretch>
            <a:fillRect/>
          </a:stretch>
        </p:blipFill>
        <p:spPr>
          <a:xfrm>
            <a:off x="1022030" y="265811"/>
            <a:ext cx="11054526" cy="6509836"/>
          </a:xfrm>
        </p:spPr>
      </p:pic>
    </p:spTree>
    <p:extLst>
      <p:ext uri="{BB962C8B-B14F-4D97-AF65-F5344CB8AC3E}">
        <p14:creationId xmlns:p14="http://schemas.microsoft.com/office/powerpoint/2010/main" val="1839233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20975" y="1391216"/>
            <a:ext cx="6175765" cy="782872"/>
          </a:xfrm>
        </p:spPr>
        <p:txBody>
          <a:bodyPr/>
          <a:lstStyle/>
          <a:p>
            <a:r>
              <a:rPr lang="en-US" sz="3600" b="0" dirty="0">
                <a:solidFill>
                  <a:schemeClr val="tx1">
                    <a:lumMod val="75000"/>
                    <a:lumOff val="25000"/>
                  </a:schemeClr>
                </a:solidFill>
                <a:latin typeface="Px Grotesk Bold" panose="02060803030000020004" pitchFamily="18" charset="0"/>
              </a:rPr>
              <a:t>How safe are your passwords</a:t>
            </a:r>
            <a:r>
              <a:rPr lang="en-US" sz="3600" b="0" dirty="0">
                <a:solidFill>
                  <a:srgbClr val="FF0000"/>
                </a:solidFill>
                <a:latin typeface="Px Grotesk Bold" panose="02060803030000020004" pitchFamily="18" charset="0"/>
              </a:rPr>
              <a:t>?</a:t>
            </a:r>
          </a:p>
        </p:txBody>
      </p:sp>
      <p:sp>
        <p:nvSpPr>
          <p:cNvPr id="13" name="Slide Number Placeholder 2">
            <a:extLst>
              <a:ext uri="{FF2B5EF4-FFF2-40B4-BE49-F238E27FC236}">
                <a16:creationId xmlns:a16="http://schemas.microsoft.com/office/drawing/2014/main" id="{65DDB965-F5F5-4014-827D-62F9DC419609}"/>
              </a:ext>
            </a:extLst>
          </p:cNvPr>
          <p:cNvSpPr>
            <a:spLocks noGrp="1"/>
          </p:cNvSpPr>
          <p:nvPr>
            <p:ph type="sldNum" sz="quarter" idx="10"/>
          </p:nvPr>
        </p:nvSpPr>
        <p:spPr>
          <a:xfrm>
            <a:off x="235873" y="6418877"/>
            <a:ext cx="513735" cy="227164"/>
          </a:xfrm>
        </p:spPr>
        <p:txBody>
          <a:bodyPr/>
          <a:lstStyle>
            <a:lvl1pPr>
              <a:defRPr b="1" i="0">
                <a:latin typeface="Circular Black" charset="0"/>
                <a:ea typeface="Circular Black" charset="0"/>
                <a:cs typeface="Circular Black" charset="0"/>
              </a:defRPr>
            </a:lvl1pPr>
          </a:lstStyle>
          <a:p>
            <a:fld id="{D8D877B3-D348-4611-9BDB-C5374591D951}" type="slidenum">
              <a:rPr lang="en-US" smtClean="0">
                <a:latin typeface="Px Grotesk Screen" panose="02060903030000020004" pitchFamily="18" charset="0"/>
              </a:rPr>
              <a:pPr/>
              <a:t>7</a:t>
            </a:fld>
            <a:endParaRPr lang="en-US" dirty="0">
              <a:latin typeface="Px Grotesk Screen" panose="02060903030000020004" pitchFamily="18" charset="0"/>
            </a:endParaRPr>
          </a:p>
        </p:txBody>
      </p:sp>
      <p:cxnSp>
        <p:nvCxnSpPr>
          <p:cNvPr id="2" name="Straight Connector 1">
            <a:extLst>
              <a:ext uri="{FF2B5EF4-FFF2-40B4-BE49-F238E27FC236}">
                <a16:creationId xmlns:a16="http://schemas.microsoft.com/office/drawing/2014/main" id="{F736790B-7838-0EF1-497A-BF373D9ABDD1}"/>
              </a:ext>
            </a:extLst>
          </p:cNvPr>
          <p:cNvCxnSpPr>
            <a:cxnSpLocks/>
          </p:cNvCxnSpPr>
          <p:nvPr/>
        </p:nvCxnSpPr>
        <p:spPr>
          <a:xfrm>
            <a:off x="8270102" y="905524"/>
            <a:ext cx="0" cy="5046951"/>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CC52A68-0AD3-FA78-6629-A1E31D018D38}"/>
              </a:ext>
            </a:extLst>
          </p:cNvPr>
          <p:cNvSpPr txBox="1"/>
          <p:nvPr/>
        </p:nvSpPr>
        <p:spPr>
          <a:xfrm>
            <a:off x="1820975" y="2593706"/>
            <a:ext cx="6295034" cy="2616101"/>
          </a:xfrm>
          <a:prstGeom prst="rect">
            <a:avLst/>
          </a:prstGeom>
          <a:noFill/>
        </p:spPr>
        <p:txBody>
          <a:bodyPr wrap="square" lIns="0" rIns="0" rtlCol="0">
            <a:spAutoFit/>
          </a:bodyPr>
          <a:lstStyle/>
          <a:p>
            <a:pPr>
              <a:lnSpc>
                <a:spcPct val="90000"/>
              </a:lnSpc>
              <a:spcAft>
                <a:spcPts val="600"/>
              </a:spcAft>
            </a:pPr>
            <a:r>
              <a:rPr lang="en-US" sz="2000" kern="1200" dirty="0">
                <a:solidFill>
                  <a:schemeClr val="tx1">
                    <a:alpha val="80000"/>
                  </a:schemeClr>
                </a:solidFill>
                <a:latin typeface="Dlfwxmvoqgsjrhhdnpkalelgktm" panose="020B0604020101020102" pitchFamily="34" charset="0"/>
                <a:ea typeface="+mn-ea"/>
                <a:cs typeface="Dlfwxmvoqgsjrhhdnpkalelgktm" panose="020B0604020101020102" pitchFamily="34" charset="0"/>
              </a:rPr>
              <a:t>Could you be accidentally giving away access to your most secure information online by using unsafe passwords?</a:t>
            </a:r>
          </a:p>
          <a:p>
            <a:pPr>
              <a:lnSpc>
                <a:spcPct val="90000"/>
              </a:lnSpc>
              <a:spcAft>
                <a:spcPts val="600"/>
              </a:spcAft>
            </a:pPr>
            <a:endParaRPr lang="en-US" sz="2000" kern="1200" dirty="0">
              <a:solidFill>
                <a:schemeClr val="tx1">
                  <a:alpha val="80000"/>
                </a:schemeClr>
              </a:solidFill>
              <a:latin typeface="Dlfwxmvoqgsjrhhdnpkalelgktm" panose="020B0604020101020102" pitchFamily="34" charset="0"/>
              <a:ea typeface="+mn-ea"/>
              <a:cs typeface="Dlfwxmvoqgsjrhhdnpkalelgktm" panose="020B0604020101020102" pitchFamily="34" charset="0"/>
            </a:endParaRPr>
          </a:p>
          <a:p>
            <a:pPr>
              <a:lnSpc>
                <a:spcPct val="90000"/>
              </a:lnSpc>
              <a:spcAft>
                <a:spcPts val="600"/>
              </a:spcAft>
            </a:pPr>
            <a:r>
              <a:rPr lang="en-US" sz="2000" kern="1200" dirty="0">
                <a:solidFill>
                  <a:schemeClr val="tx1">
                    <a:alpha val="80000"/>
                  </a:schemeClr>
                </a:solidFill>
                <a:latin typeface="Dlfwxmvoqgsjrhhdnpkalelgktm" panose="020B0604020101020102" pitchFamily="34" charset="0"/>
                <a:ea typeface="+mn-ea"/>
                <a:cs typeface="Dlfwxmvoqgsjrhhdnpkalelgktm" panose="020B0604020101020102" pitchFamily="34" charset="0"/>
              </a:rPr>
              <a:t>Could the information you post online lead people to guess some of your memorable passwords?</a:t>
            </a:r>
          </a:p>
          <a:p>
            <a:pPr>
              <a:lnSpc>
                <a:spcPct val="90000"/>
              </a:lnSpc>
              <a:spcAft>
                <a:spcPts val="600"/>
              </a:spcAft>
            </a:pPr>
            <a:endParaRPr lang="en-US" sz="2000" kern="1200" dirty="0">
              <a:solidFill>
                <a:schemeClr val="tx1">
                  <a:alpha val="80000"/>
                </a:schemeClr>
              </a:solidFill>
              <a:latin typeface="Dlfwxmvoqgsjrhhdnpkalelgktm" panose="020B0604020101020102" pitchFamily="34" charset="0"/>
              <a:ea typeface="+mn-ea"/>
              <a:cs typeface="Dlfwxmvoqgsjrhhdnpkalelgktm" panose="020B0604020101020102" pitchFamily="34" charset="0"/>
            </a:endParaRPr>
          </a:p>
          <a:p>
            <a:pPr>
              <a:lnSpc>
                <a:spcPct val="90000"/>
              </a:lnSpc>
              <a:spcAft>
                <a:spcPts val="600"/>
              </a:spcAft>
            </a:pPr>
            <a:r>
              <a:rPr lang="en-US" sz="2000" kern="1200" dirty="0">
                <a:solidFill>
                  <a:schemeClr val="tx1">
                    <a:alpha val="80000"/>
                  </a:schemeClr>
                </a:solidFill>
                <a:latin typeface="Dlfwxmvoqgsjrhhdnpkalelgktm" panose="020B0604020101020102" pitchFamily="34" charset="0"/>
                <a:ea typeface="+mn-ea"/>
                <a:cs typeface="Dlfwxmvoqgsjrhhdnpkalelgktm" panose="020B0604020101020102" pitchFamily="34" charset="0"/>
              </a:rPr>
              <a:t>This activity will put that to the test!</a:t>
            </a:r>
          </a:p>
        </p:txBody>
      </p:sp>
      <p:sp>
        <p:nvSpPr>
          <p:cNvPr id="6" name="Rectangle 5">
            <a:extLst>
              <a:ext uri="{FF2B5EF4-FFF2-40B4-BE49-F238E27FC236}">
                <a16:creationId xmlns:a16="http://schemas.microsoft.com/office/drawing/2014/main" id="{80EBE392-90BB-D66E-1EA1-0B928387ADE2}"/>
              </a:ext>
            </a:extLst>
          </p:cNvPr>
          <p:cNvSpPr/>
          <p:nvPr/>
        </p:nvSpPr>
        <p:spPr>
          <a:xfrm>
            <a:off x="1866897" y="677364"/>
            <a:ext cx="1347701" cy="294234"/>
          </a:xfrm>
          <a:prstGeom prst="rect">
            <a:avLst/>
          </a:prstGeom>
          <a:noFill/>
          <a:ln>
            <a:solidFill>
              <a:srgbClr val="FC4B4E"/>
            </a:solidFill>
          </a:ln>
        </p:spPr>
        <p:style>
          <a:lnRef idx="2">
            <a:schemeClr val="accent1">
              <a:shade val="50000"/>
            </a:schemeClr>
          </a:lnRef>
          <a:fillRef idx="1">
            <a:schemeClr val="accent1"/>
          </a:fillRef>
          <a:effectRef idx="0">
            <a:schemeClr val="accent1"/>
          </a:effectRef>
          <a:fontRef idx="minor">
            <a:schemeClr val="lt1"/>
          </a:fontRef>
        </p:style>
        <p:txBody>
          <a:bodyPr lIns="0" tIns="64008" rIns="0" rtlCol="0" anchor="ctr"/>
          <a:lstStyle/>
          <a:p>
            <a:pPr algn="ctr"/>
            <a:r>
              <a:rPr lang="en-US" sz="900" b="1" spc="200" dirty="0">
                <a:solidFill>
                  <a:srgbClr val="FC4B4E"/>
                </a:solidFill>
                <a:latin typeface="Vccgvkeomvcbzblgwtwhjahvwjz" panose="020B0804020101010102" pitchFamily="34" charset="0"/>
                <a:ea typeface="Circular Black" charset="0"/>
                <a:cs typeface="Vccgvkeomvcbzblgwtwhjahvwjz" panose="020B0804020101010102" pitchFamily="34" charset="0"/>
              </a:rPr>
              <a:t>ONLINE SAFETY</a:t>
            </a:r>
          </a:p>
        </p:txBody>
      </p:sp>
      <p:pic>
        <p:nvPicPr>
          <p:cNvPr id="5" name="Graphic 4" descr="Puzzle">
            <a:extLst>
              <a:ext uri="{FF2B5EF4-FFF2-40B4-BE49-F238E27FC236}">
                <a16:creationId xmlns:a16="http://schemas.microsoft.com/office/drawing/2014/main" id="{08760F18-EBE1-B453-43D7-43267AAD4A8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543465" y="1742849"/>
            <a:ext cx="3372300" cy="3372300"/>
          </a:xfrm>
          <a:prstGeom prst="rect">
            <a:avLst/>
          </a:prstGeom>
        </p:spPr>
      </p:pic>
    </p:spTree>
    <p:extLst>
      <p:ext uri="{BB962C8B-B14F-4D97-AF65-F5344CB8AC3E}">
        <p14:creationId xmlns:p14="http://schemas.microsoft.com/office/powerpoint/2010/main" val="4227870032"/>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5D89C3-E914-41A7-02DC-09404B01FB0D}"/>
              </a:ext>
            </a:extLst>
          </p:cNvPr>
          <p:cNvSpPr txBox="1"/>
          <p:nvPr/>
        </p:nvSpPr>
        <p:spPr>
          <a:xfrm>
            <a:off x="5437608" y="472428"/>
            <a:ext cx="6096000" cy="6580904"/>
          </a:xfrm>
          <a:prstGeom prst="rect">
            <a:avLst/>
          </a:prstGeom>
          <a:noFill/>
        </p:spPr>
        <p:txBody>
          <a:bodyPr wrap="square">
            <a:spAutoFit/>
          </a:bodyPr>
          <a:lstStyle/>
          <a:p>
            <a:pPr>
              <a:lnSpc>
                <a:spcPct val="115000"/>
              </a:lnSpc>
              <a:spcBef>
                <a:spcPts val="1800"/>
              </a:spcBef>
              <a:spcAft>
                <a:spcPts val="600"/>
              </a:spcAft>
            </a:pPr>
            <a:r>
              <a:rPr lang="en-GB" sz="1800" b="1" dirty="0">
                <a:solidFill>
                  <a:schemeClr val="tx1">
                    <a:lumMod val="75000"/>
                    <a:lumOff val="25000"/>
                  </a:schemeClr>
                </a:solidFill>
                <a:effectLst/>
                <a:latin typeface="Px Grotesk Bold" panose="02060803030000020004" pitchFamily="18" charset="0"/>
              </a:rPr>
              <a:t>The Game</a:t>
            </a:r>
          </a:p>
          <a:p>
            <a:pPr>
              <a:lnSpc>
                <a:spcPct val="115000"/>
              </a:lnSpc>
              <a:spcAft>
                <a:spcPts val="300"/>
              </a:spcAft>
            </a:pPr>
            <a:r>
              <a:rPr lang="en-GB" dirty="0">
                <a:effectLst/>
                <a:latin typeface="Dlfwxmvoqgsjrhhdnpkalelgktm" panose="020B0604020101020102" pitchFamily="34" charset="0"/>
                <a:ea typeface="Poppins" panose="00000500000000000000" pitchFamily="2" charset="0"/>
                <a:cs typeface="Dlfwxmvoqgsjrhhdnpkalelgktm" panose="020B0604020101020102" pitchFamily="34" charset="0"/>
              </a:rPr>
              <a:t>To try and match plausible passwords for the characters by asking questions and finding ‘personal information’.</a:t>
            </a:r>
            <a:endParaRPr lang="en-GB" dirty="0">
              <a:effectLst/>
              <a:latin typeface="Dlfwxmvoqgsjrhhdnpkalelgktm" panose="020B0604020101020102" pitchFamily="34" charset="0"/>
              <a:ea typeface="Poppins SemiBold" panose="020B0502040204020203" pitchFamily="2" charset="0"/>
              <a:cs typeface="Dlfwxmvoqgsjrhhdnpkalelgktm" panose="020B0604020101020102" pitchFamily="34" charset="0"/>
            </a:endParaRPr>
          </a:p>
          <a:p>
            <a:pPr>
              <a:lnSpc>
                <a:spcPct val="115000"/>
              </a:lnSpc>
              <a:spcAft>
                <a:spcPts val="300"/>
              </a:spcAft>
            </a:pPr>
            <a:r>
              <a:rPr lang="en-GB" sz="1400" dirty="0">
                <a:effectLst/>
                <a:latin typeface="Poppins" panose="00000500000000000000" pitchFamily="2" charset="0"/>
                <a:ea typeface="Poppins" panose="00000500000000000000" pitchFamily="2" charset="0"/>
              </a:rPr>
              <a:t> </a:t>
            </a:r>
            <a:endParaRPr lang="en-GB" sz="1400" dirty="0">
              <a:effectLst/>
              <a:latin typeface="Px Grotesk Bold" panose="02060803030000020004" pitchFamily="18" charset="0"/>
              <a:ea typeface="Poppins SemiBold" panose="020B0502040204020203" pitchFamily="2" charset="0"/>
            </a:endParaRPr>
          </a:p>
          <a:p>
            <a:pPr>
              <a:lnSpc>
                <a:spcPct val="115000"/>
              </a:lnSpc>
              <a:spcAft>
                <a:spcPts val="300"/>
              </a:spcAft>
            </a:pPr>
            <a:r>
              <a:rPr lang="en-GB" sz="1800" dirty="0">
                <a:solidFill>
                  <a:schemeClr val="tx1">
                    <a:lumMod val="75000"/>
                    <a:lumOff val="25000"/>
                  </a:schemeClr>
                </a:solidFill>
                <a:effectLst/>
                <a:latin typeface="Px Grotesk Bold" panose="02060803030000020004" pitchFamily="18" charset="0"/>
                <a:ea typeface="Poppins SemiBold" panose="020B0502040204020203" pitchFamily="2" charset="0"/>
              </a:rPr>
              <a:t>The Aim</a:t>
            </a:r>
            <a:endParaRPr lang="en-GB" sz="1400" dirty="0">
              <a:solidFill>
                <a:schemeClr val="tx1">
                  <a:lumMod val="75000"/>
                  <a:lumOff val="25000"/>
                </a:schemeClr>
              </a:solidFill>
              <a:effectLst/>
              <a:latin typeface="Px Grotesk Bold" panose="02060803030000020004" pitchFamily="18" charset="0"/>
              <a:ea typeface="Poppins SemiBold" panose="020B0502040204020203" pitchFamily="2" charset="0"/>
            </a:endParaRPr>
          </a:p>
          <a:p>
            <a:pPr>
              <a:lnSpc>
                <a:spcPct val="115000"/>
              </a:lnSpc>
              <a:spcAft>
                <a:spcPts val="300"/>
              </a:spcAft>
            </a:pPr>
            <a:r>
              <a:rPr lang="en-GB" dirty="0">
                <a:effectLst/>
                <a:latin typeface="Dlfwxmvoqgsjrhhdnpkalelgktm" panose="020B0604020101020102" pitchFamily="34" charset="0"/>
                <a:ea typeface="Poppins" panose="00000500000000000000" pitchFamily="2" charset="0"/>
                <a:cs typeface="Dlfwxmvoqgsjrhhdnpkalelgktm" panose="020B0604020101020102" pitchFamily="34" charset="0"/>
              </a:rPr>
              <a:t>To highlight that passwords can be easy to guess if we don’t protect our personal information.</a:t>
            </a:r>
            <a:endParaRPr lang="en-GB" dirty="0">
              <a:effectLst/>
              <a:latin typeface="Dlfwxmvoqgsjrhhdnpkalelgktm" panose="020B0604020101020102" pitchFamily="34" charset="0"/>
              <a:ea typeface="Poppins SemiBold" panose="020B0502040204020203" pitchFamily="2" charset="0"/>
              <a:cs typeface="Dlfwxmvoqgsjrhhdnpkalelgktm" panose="020B0604020101020102" pitchFamily="34" charset="0"/>
            </a:endParaRPr>
          </a:p>
          <a:p>
            <a:pPr>
              <a:lnSpc>
                <a:spcPct val="115000"/>
              </a:lnSpc>
              <a:spcBef>
                <a:spcPts val="1800"/>
              </a:spcBef>
              <a:spcAft>
                <a:spcPts val="600"/>
              </a:spcAft>
            </a:pPr>
            <a:r>
              <a:rPr lang="en-GB" sz="1800" b="1" dirty="0">
                <a:solidFill>
                  <a:schemeClr val="tx1">
                    <a:lumMod val="75000"/>
                    <a:lumOff val="25000"/>
                  </a:schemeClr>
                </a:solidFill>
                <a:effectLst/>
                <a:latin typeface="Px Grotesk Bold" panose="02060803030000020004" pitchFamily="18" charset="0"/>
              </a:rPr>
              <a:t>How to play</a:t>
            </a:r>
          </a:p>
          <a:p>
            <a:pPr>
              <a:lnSpc>
                <a:spcPct val="115000"/>
              </a:lnSpc>
              <a:spcAft>
                <a:spcPts val="300"/>
              </a:spcAft>
            </a:pPr>
            <a:r>
              <a:rPr lang="en-GB" dirty="0">
                <a:effectLst/>
                <a:latin typeface="Dlfwxmvoqgsjrhhdnpkalelgktm" panose="020B0604020101020102" pitchFamily="34" charset="0"/>
                <a:ea typeface="Poppins" panose="00000500000000000000" pitchFamily="2" charset="0"/>
                <a:cs typeface="Dlfwxmvoqgsjrhhdnpkalelgktm" panose="020B0604020101020102" pitchFamily="34" charset="0"/>
              </a:rPr>
              <a:t>You will be split into two groups.</a:t>
            </a:r>
            <a:endParaRPr lang="en-GB" dirty="0">
              <a:effectLst/>
              <a:latin typeface="Dlfwxmvoqgsjrhhdnpkalelgktm" panose="020B0604020101020102" pitchFamily="34" charset="0"/>
              <a:ea typeface="Poppins SemiBold" panose="020B0502040204020203" pitchFamily="2" charset="0"/>
              <a:cs typeface="Dlfwxmvoqgsjrhhdnpkalelgktm" panose="020B0604020101020102" pitchFamily="34" charset="0"/>
            </a:endParaRPr>
          </a:p>
          <a:p>
            <a:pPr marL="342900" lvl="0" indent="-342900">
              <a:lnSpc>
                <a:spcPct val="115000"/>
              </a:lnSpc>
              <a:spcAft>
                <a:spcPts val="300"/>
              </a:spcAft>
              <a:buFont typeface="Arial" panose="020B0604020202020204" pitchFamily="34" charset="0"/>
              <a:buChar char="●"/>
            </a:pPr>
            <a:r>
              <a:rPr lang="en-GB" u="none" strike="noStrike" dirty="0">
                <a:effectLst/>
                <a:latin typeface="Dlfwxmvoqgsjrhhdnpkalelgktm" panose="020B0604020101020102" pitchFamily="34" charset="0"/>
                <a:ea typeface="Poppins" panose="00000500000000000000" pitchFamily="2" charset="0"/>
                <a:cs typeface="Dlfwxmvoqgsjrhhdnpkalelgktm" panose="020B0604020101020102" pitchFamily="34" charset="0"/>
              </a:rPr>
              <a:t>Group A will be given a password and a list of questions to ask.</a:t>
            </a:r>
            <a:endParaRPr lang="en-GB" u="none" strike="noStrike" dirty="0">
              <a:effectLst/>
              <a:latin typeface="Dlfwxmvoqgsjrhhdnpkalelgktm" panose="020B0604020101020102" pitchFamily="34" charset="0"/>
              <a:ea typeface="Poppins SemiBold" panose="020B0502040204020203" pitchFamily="2" charset="0"/>
              <a:cs typeface="Dlfwxmvoqgsjrhhdnpkalelgktm" panose="020B0604020101020102" pitchFamily="34" charset="0"/>
            </a:endParaRPr>
          </a:p>
          <a:p>
            <a:pPr marL="342900" lvl="0" indent="-342900">
              <a:lnSpc>
                <a:spcPct val="115000"/>
              </a:lnSpc>
              <a:spcAft>
                <a:spcPts val="300"/>
              </a:spcAft>
              <a:buFont typeface="Arial" panose="020B0604020202020204" pitchFamily="34" charset="0"/>
              <a:buChar char="●"/>
            </a:pPr>
            <a:r>
              <a:rPr lang="en-GB" u="none" strike="noStrike" dirty="0">
                <a:effectLst/>
                <a:latin typeface="Dlfwxmvoqgsjrhhdnpkalelgktm" panose="020B0604020101020102" pitchFamily="34" charset="0"/>
                <a:ea typeface="Poppins" panose="00000500000000000000" pitchFamily="2" charset="0"/>
                <a:cs typeface="Dlfwxmvoqgsjrhhdnpkalelgktm" panose="020B0604020101020102" pitchFamily="34" charset="0"/>
              </a:rPr>
              <a:t>Group B will answer using the information provided on profile cards.</a:t>
            </a:r>
            <a:endParaRPr lang="en-GB" u="none" strike="noStrike" dirty="0">
              <a:effectLst/>
              <a:latin typeface="Dlfwxmvoqgsjrhhdnpkalelgktm" panose="020B0604020101020102" pitchFamily="34" charset="0"/>
              <a:ea typeface="Poppins SemiBold" panose="020B0502040204020203" pitchFamily="2" charset="0"/>
              <a:cs typeface="Dlfwxmvoqgsjrhhdnpkalelgktm" panose="020B0604020101020102" pitchFamily="34" charset="0"/>
            </a:endParaRPr>
          </a:p>
          <a:p>
            <a:pPr marL="342900" lvl="0" indent="-342900">
              <a:lnSpc>
                <a:spcPct val="115000"/>
              </a:lnSpc>
              <a:spcAft>
                <a:spcPts val="300"/>
              </a:spcAft>
              <a:buFont typeface="Arial" panose="020B0604020202020204" pitchFamily="34" charset="0"/>
              <a:buChar char="●"/>
            </a:pPr>
            <a:r>
              <a:rPr lang="en-GB" u="none" strike="noStrike" dirty="0">
                <a:effectLst/>
                <a:latin typeface="Dlfwxmvoqgsjrhhdnpkalelgktm" panose="020B0604020101020102" pitchFamily="34" charset="0"/>
                <a:ea typeface="Poppins" panose="00000500000000000000" pitchFamily="2" charset="0"/>
                <a:cs typeface="Dlfwxmvoqgsjrhhdnpkalelgktm" panose="020B0604020101020102" pitchFamily="34" charset="0"/>
              </a:rPr>
              <a:t>Based on the information supplied, children in Group A will then try to guess who their password belongs to and explain their reasons.</a:t>
            </a:r>
            <a:endParaRPr lang="en-GB" u="none" strike="noStrike" dirty="0">
              <a:effectLst/>
              <a:latin typeface="Dlfwxmvoqgsjrhhdnpkalelgktm" panose="020B0604020101020102" pitchFamily="34" charset="0"/>
              <a:ea typeface="Poppins SemiBold" panose="020B0502040204020203" pitchFamily="2" charset="0"/>
              <a:cs typeface="Dlfwxmvoqgsjrhhdnpkalelgktm" panose="020B0604020101020102" pitchFamily="34" charset="0"/>
            </a:endParaRPr>
          </a:p>
          <a:p>
            <a:pPr>
              <a:lnSpc>
                <a:spcPct val="115000"/>
              </a:lnSpc>
              <a:spcAft>
                <a:spcPts val="300"/>
              </a:spcAft>
            </a:pPr>
            <a:r>
              <a:rPr lang="en-GB" sz="1400" dirty="0">
                <a:effectLst/>
                <a:latin typeface="Poppins" panose="00000500000000000000" pitchFamily="2" charset="0"/>
                <a:ea typeface="Poppins" panose="00000500000000000000" pitchFamily="2" charset="0"/>
              </a:rPr>
              <a:t> </a:t>
            </a:r>
            <a:endParaRPr lang="en-GB" sz="1400" dirty="0">
              <a:effectLst/>
              <a:latin typeface="Poppins SemiBold" panose="020B0502040204020203" pitchFamily="2" charset="0"/>
              <a:ea typeface="Poppins SemiBold" panose="020B0502040204020203" pitchFamily="2" charset="0"/>
            </a:endParaRPr>
          </a:p>
          <a:p>
            <a:pPr>
              <a:lnSpc>
                <a:spcPct val="115000"/>
              </a:lnSpc>
              <a:spcAft>
                <a:spcPts val="300"/>
              </a:spcAft>
            </a:pPr>
            <a:br>
              <a:rPr lang="en-GB" sz="1400" dirty="0">
                <a:effectLst/>
                <a:latin typeface="Poppins SemiBold" panose="020B0502040204020203" pitchFamily="2" charset="0"/>
                <a:ea typeface="Poppins SemiBold" panose="020B0502040204020203" pitchFamily="2" charset="0"/>
              </a:rPr>
            </a:br>
            <a:r>
              <a:rPr lang="en-GB" sz="1400" dirty="0">
                <a:effectLst/>
                <a:latin typeface="Poppins" panose="00000500000000000000" pitchFamily="2" charset="0"/>
                <a:ea typeface="Poppins" panose="00000500000000000000" pitchFamily="2" charset="0"/>
              </a:rPr>
              <a:t> </a:t>
            </a:r>
            <a:endParaRPr lang="en-GB" sz="1400" dirty="0">
              <a:effectLst/>
              <a:latin typeface="Poppins SemiBold" panose="020B0502040204020203" pitchFamily="2" charset="0"/>
              <a:ea typeface="Poppins SemiBold" panose="020B0502040204020203" pitchFamily="2" charset="0"/>
            </a:endParaRPr>
          </a:p>
        </p:txBody>
      </p:sp>
      <p:pic>
        <p:nvPicPr>
          <p:cNvPr id="4" name="image3.jpg">
            <a:extLst>
              <a:ext uri="{FF2B5EF4-FFF2-40B4-BE49-F238E27FC236}">
                <a16:creationId xmlns:a16="http://schemas.microsoft.com/office/drawing/2014/main" id="{F10CBEF4-C7CA-DEAC-7B5E-B7B5C3C4DA82}"/>
              </a:ext>
            </a:extLst>
          </p:cNvPr>
          <p:cNvPicPr/>
          <p:nvPr/>
        </p:nvPicPr>
        <p:blipFill>
          <a:blip r:embed="rId3"/>
          <a:srcRect l="16279" t="8768" r="11794" b="19304"/>
          <a:stretch>
            <a:fillRect/>
          </a:stretch>
        </p:blipFill>
        <p:spPr>
          <a:xfrm>
            <a:off x="1375235" y="688249"/>
            <a:ext cx="3483408" cy="5210134"/>
          </a:xfrm>
          <a:prstGeom prst="rect">
            <a:avLst/>
          </a:prstGeom>
          <a:ln/>
        </p:spPr>
      </p:pic>
      <p:sp>
        <p:nvSpPr>
          <p:cNvPr id="2" name="Rectangle 1">
            <a:extLst>
              <a:ext uri="{FF2B5EF4-FFF2-40B4-BE49-F238E27FC236}">
                <a16:creationId xmlns:a16="http://schemas.microsoft.com/office/drawing/2014/main" id="{76FCEFDF-588E-EC68-6153-EF794B112868}"/>
              </a:ext>
            </a:extLst>
          </p:cNvPr>
          <p:cNvSpPr/>
          <p:nvPr/>
        </p:nvSpPr>
        <p:spPr>
          <a:xfrm>
            <a:off x="10185907" y="472428"/>
            <a:ext cx="1347701" cy="294234"/>
          </a:xfrm>
          <a:prstGeom prst="rect">
            <a:avLst/>
          </a:prstGeom>
          <a:noFill/>
          <a:ln>
            <a:solidFill>
              <a:srgbClr val="FC4B4E"/>
            </a:solidFill>
          </a:ln>
        </p:spPr>
        <p:style>
          <a:lnRef idx="2">
            <a:schemeClr val="accent1">
              <a:shade val="50000"/>
            </a:schemeClr>
          </a:lnRef>
          <a:fillRef idx="1">
            <a:schemeClr val="accent1"/>
          </a:fillRef>
          <a:effectRef idx="0">
            <a:schemeClr val="accent1"/>
          </a:effectRef>
          <a:fontRef idx="minor">
            <a:schemeClr val="lt1"/>
          </a:fontRef>
        </p:style>
        <p:txBody>
          <a:bodyPr lIns="0" tIns="64008" rIns="0" rtlCol="0" anchor="ctr"/>
          <a:lstStyle/>
          <a:p>
            <a:pPr algn="ctr"/>
            <a:r>
              <a:rPr lang="en-US" sz="900" b="1" spc="200" dirty="0">
                <a:solidFill>
                  <a:srgbClr val="FC4B4E"/>
                </a:solidFill>
                <a:latin typeface="Vccgvkeomvcbzblgwtwhjahvwjz" panose="020B0804020101010102" pitchFamily="34" charset="0"/>
                <a:ea typeface="Circular Black" charset="0"/>
                <a:cs typeface="Vccgvkeomvcbzblgwtwhjahvwjz" panose="020B0804020101010102" pitchFamily="34" charset="0"/>
              </a:rPr>
              <a:t>ONLINE SAFETY</a:t>
            </a:r>
          </a:p>
        </p:txBody>
      </p:sp>
    </p:spTree>
    <p:extLst>
      <p:ext uri="{BB962C8B-B14F-4D97-AF65-F5344CB8AC3E}">
        <p14:creationId xmlns:p14="http://schemas.microsoft.com/office/powerpoint/2010/main" val="2772907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A1530F5E-43AF-7BBB-00FA-0068D6A4AAA4}"/>
              </a:ext>
            </a:extLst>
          </p:cNvPr>
          <p:cNvSpPr/>
          <p:nvPr/>
        </p:nvSpPr>
        <p:spPr>
          <a:xfrm>
            <a:off x="7204890" y="4813758"/>
            <a:ext cx="1728651" cy="638027"/>
          </a:xfrm>
          <a:prstGeom prst="roundRect">
            <a:avLst/>
          </a:prstGeom>
          <a:solidFill>
            <a:schemeClr val="accent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76FCEFDF-588E-EC68-6153-EF794B112868}"/>
              </a:ext>
            </a:extLst>
          </p:cNvPr>
          <p:cNvSpPr/>
          <p:nvPr/>
        </p:nvSpPr>
        <p:spPr>
          <a:xfrm>
            <a:off x="10185907" y="546262"/>
            <a:ext cx="1347701" cy="294234"/>
          </a:xfrm>
          <a:prstGeom prst="rect">
            <a:avLst/>
          </a:prstGeom>
          <a:noFill/>
          <a:ln>
            <a:solidFill>
              <a:srgbClr val="FC4B4E"/>
            </a:solidFill>
          </a:ln>
        </p:spPr>
        <p:style>
          <a:lnRef idx="2">
            <a:schemeClr val="accent1">
              <a:shade val="50000"/>
            </a:schemeClr>
          </a:lnRef>
          <a:fillRef idx="1">
            <a:schemeClr val="accent1"/>
          </a:fillRef>
          <a:effectRef idx="0">
            <a:schemeClr val="accent1"/>
          </a:effectRef>
          <a:fontRef idx="minor">
            <a:schemeClr val="lt1"/>
          </a:fontRef>
        </p:style>
        <p:txBody>
          <a:bodyPr lIns="0" tIns="64008" rIns="0" rtlCol="0" anchor="ctr"/>
          <a:lstStyle/>
          <a:p>
            <a:pPr algn="ctr"/>
            <a:r>
              <a:rPr lang="en-US" sz="900" b="1" spc="200" dirty="0">
                <a:solidFill>
                  <a:srgbClr val="FC4B4E"/>
                </a:solidFill>
                <a:latin typeface="Vccgvkeomvcbzblgwtwhjahvwjz" panose="020B0804020101010102" pitchFamily="34" charset="0"/>
                <a:ea typeface="Circular Black" charset="0"/>
                <a:cs typeface="Vccgvkeomvcbzblgwtwhjahvwjz" panose="020B0804020101010102" pitchFamily="34" charset="0"/>
              </a:rPr>
              <a:t>ONLINE SAFETY</a:t>
            </a:r>
          </a:p>
        </p:txBody>
      </p:sp>
      <p:pic>
        <p:nvPicPr>
          <p:cNvPr id="5" name="Picture 2" descr="man taking selfie">
            <a:extLst>
              <a:ext uri="{FF2B5EF4-FFF2-40B4-BE49-F238E27FC236}">
                <a16:creationId xmlns:a16="http://schemas.microsoft.com/office/drawing/2014/main" id="{1EA0A532-2F50-CEEE-A990-FAAA174D73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1921" y="840496"/>
            <a:ext cx="3563075" cy="461128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B154301-1BF3-0E1E-7A1E-0EF345478920}"/>
              </a:ext>
            </a:extLst>
          </p:cNvPr>
          <p:cNvSpPr txBox="1"/>
          <p:nvPr/>
        </p:nvSpPr>
        <p:spPr>
          <a:xfrm>
            <a:off x="5493844" y="840496"/>
            <a:ext cx="6096000" cy="4482253"/>
          </a:xfrm>
          <a:prstGeom prst="rect">
            <a:avLst/>
          </a:prstGeom>
          <a:noFill/>
        </p:spPr>
        <p:txBody>
          <a:bodyPr wrap="square">
            <a:spAutoFit/>
          </a:bodyPr>
          <a:lstStyle/>
          <a:p>
            <a:pPr>
              <a:lnSpc>
                <a:spcPct val="115000"/>
              </a:lnSpc>
              <a:spcBef>
                <a:spcPts val="1800"/>
              </a:spcBef>
              <a:spcAft>
                <a:spcPts val="600"/>
              </a:spcAft>
            </a:pPr>
            <a:r>
              <a:rPr lang="en-GB" sz="1800" b="1" dirty="0">
                <a:solidFill>
                  <a:schemeClr val="tx1">
                    <a:lumMod val="75000"/>
                    <a:lumOff val="25000"/>
                  </a:schemeClr>
                </a:solidFill>
                <a:effectLst/>
                <a:latin typeface="Px Grotesk Bold" panose="02060803030000020004" pitchFamily="18" charset="0"/>
              </a:rPr>
              <a:t>Example: Sam Morrison, Age 23</a:t>
            </a:r>
          </a:p>
          <a:p>
            <a:pPr>
              <a:lnSpc>
                <a:spcPct val="115000"/>
              </a:lnSpc>
              <a:spcBef>
                <a:spcPts val="1800"/>
              </a:spcBef>
              <a:spcAft>
                <a:spcPts val="600"/>
              </a:spcAft>
            </a:pPr>
            <a:r>
              <a:rPr lang="en-GB" sz="1800" dirty="0">
                <a:effectLst/>
                <a:latin typeface="Dlfwxmvoqgsjrhhdnpkalelgktm" panose="020B0604020101020102" pitchFamily="34" charset="0"/>
                <a:ea typeface="Poppins SemiBold" panose="00000700000000000000" pitchFamily="2" charset="0"/>
                <a:cs typeface="Dlfwxmvoqgsjrhhdnpkalelgktm" panose="020B0604020101020102" pitchFamily="34" charset="0"/>
              </a:rPr>
              <a:t>Hi I’m Sam. I work in a local coffee shop and </a:t>
            </a:r>
            <a:r>
              <a:rPr lang="en-GB" sz="1800" dirty="0">
                <a:latin typeface="Dlfwxmvoqgsjrhhdnpkalelgktm" panose="020B0604020101020102" pitchFamily="34" charset="0"/>
                <a:ea typeface="Poppins SemiBold" panose="00000700000000000000" pitchFamily="2" charset="0"/>
                <a:cs typeface="Dlfwxmvoqgsjrhhdnpkalelgktm" panose="020B0604020101020102" pitchFamily="34" charset="0"/>
              </a:rPr>
              <a:t>love making coffee art! I love being outside and fortunately </a:t>
            </a:r>
            <a:r>
              <a:rPr lang="en-GB" sz="1800" dirty="0">
                <a:effectLst/>
                <a:latin typeface="Dlfwxmvoqgsjrhhdnpkalelgktm" panose="020B0604020101020102" pitchFamily="34" charset="0"/>
                <a:ea typeface="Poppins SemiBold" panose="00000700000000000000" pitchFamily="2" charset="0"/>
                <a:cs typeface="Dlfwxmvoqgsjrhhdnpkalelgktm" panose="020B0604020101020102" pitchFamily="34" charset="0"/>
              </a:rPr>
              <a:t>I live in Newcastle which is full out outdoor spaces. I live with my dog Luke who is named after my favourite star wars character! Luke is nearl</a:t>
            </a:r>
            <a:r>
              <a:rPr lang="en-GB" sz="1800" dirty="0">
                <a:latin typeface="Dlfwxmvoqgsjrhhdnpkalelgktm" panose="020B0604020101020102" pitchFamily="34" charset="0"/>
                <a:ea typeface="Poppins SemiBold" panose="00000700000000000000" pitchFamily="2" charset="0"/>
                <a:cs typeface="Dlfwxmvoqgsjrhhdnpkalelgktm" panose="020B0604020101020102" pitchFamily="34" charset="0"/>
              </a:rPr>
              <a:t>y 5 and is my bestie!</a:t>
            </a:r>
            <a:endParaRPr lang="en-GB" sz="1800" dirty="0">
              <a:effectLst/>
              <a:latin typeface="Dlfwxmvoqgsjrhhdnpkalelgktm" panose="020B0604020101020102" pitchFamily="34" charset="0"/>
              <a:ea typeface="Poppins SemiBold" panose="00000700000000000000" pitchFamily="2" charset="0"/>
              <a:cs typeface="Dlfwxmvoqgsjrhhdnpkalelgktm" panose="020B0604020101020102" pitchFamily="34" charset="0"/>
            </a:endParaRPr>
          </a:p>
          <a:p>
            <a:pPr>
              <a:lnSpc>
                <a:spcPct val="115000"/>
              </a:lnSpc>
              <a:spcBef>
                <a:spcPts val="1800"/>
              </a:spcBef>
              <a:spcAft>
                <a:spcPts val="600"/>
              </a:spcAft>
            </a:pPr>
            <a:r>
              <a:rPr lang="en-GB" sz="1800" dirty="0">
                <a:effectLst/>
                <a:latin typeface="Dlfwxmvoqgsjrhhdnpkalelgktm" panose="020B0604020101020102" pitchFamily="34" charset="0"/>
                <a:ea typeface="Poppins SemiBold" panose="00000700000000000000" pitchFamily="2" charset="0"/>
                <a:cs typeface="Dlfwxmvoqgsjrhhdnpkalelgktm" panose="020B0604020101020102" pitchFamily="34" charset="0"/>
              </a:rPr>
              <a:t>Which of these passwords might be Sam’s?                 </a:t>
            </a:r>
            <a:r>
              <a:rPr lang="en-GB" sz="1800" dirty="0">
                <a:latin typeface="Dlfwxmvoqgsjrhhdnpkalelgktm" panose="020B0604020101020102" pitchFamily="34" charset="0"/>
                <a:ea typeface="Poppins SemiBold" panose="00000700000000000000" pitchFamily="2" charset="0"/>
                <a:cs typeface="Dlfwxmvoqgsjrhhdnpkalelgktm" panose="020B0604020101020102" pitchFamily="34" charset="0"/>
              </a:rPr>
              <a:t>(Look at ALL the information on Sam’s profile)</a:t>
            </a:r>
            <a:endParaRPr lang="en-GB" sz="1800" dirty="0">
              <a:effectLst/>
              <a:latin typeface="Dlfwxmvoqgsjrhhdnpkalelgktm" panose="020B0604020101020102" pitchFamily="34" charset="0"/>
              <a:ea typeface="Poppins SemiBold" panose="00000700000000000000" pitchFamily="2" charset="0"/>
              <a:cs typeface="Dlfwxmvoqgsjrhhdnpkalelgktm" panose="020B0604020101020102" pitchFamily="34" charset="0"/>
            </a:endParaRPr>
          </a:p>
          <a:p>
            <a:pPr>
              <a:lnSpc>
                <a:spcPct val="115000"/>
              </a:lnSpc>
              <a:spcBef>
                <a:spcPts val="1800"/>
              </a:spcBef>
              <a:spcAft>
                <a:spcPts val="600"/>
              </a:spcAft>
            </a:pPr>
            <a:endParaRPr lang="en-GB" sz="1800" dirty="0">
              <a:latin typeface="Dlfwxmvoqgsjrhhdnpkalelgktm" panose="020B0604020101020102" pitchFamily="34" charset="0"/>
              <a:ea typeface="Poppins SemiBold" panose="00000700000000000000" pitchFamily="2" charset="0"/>
              <a:cs typeface="Dlfwxmvoqgsjrhhdnpkalelgktm" panose="020B0604020101020102" pitchFamily="34" charset="0"/>
            </a:endParaRPr>
          </a:p>
          <a:p>
            <a:pPr>
              <a:lnSpc>
                <a:spcPct val="115000"/>
              </a:lnSpc>
              <a:spcBef>
                <a:spcPts val="1800"/>
              </a:spcBef>
              <a:spcAft>
                <a:spcPts val="600"/>
              </a:spcAft>
            </a:pPr>
            <a:r>
              <a:rPr lang="en-GB" sz="1800" dirty="0">
                <a:latin typeface="Dlfwxmvoqgsjrhhdnpkalelgktm" panose="020B0604020101020102" pitchFamily="34" charset="0"/>
                <a:ea typeface="Poppins SemiBold" panose="00000700000000000000" pitchFamily="2" charset="0"/>
                <a:cs typeface="Dlfwxmvoqgsjrhhdnpkalelgktm" panose="020B0604020101020102" pitchFamily="34" charset="0"/>
              </a:rPr>
              <a:t>Peppa!4</a:t>
            </a:r>
            <a:r>
              <a:rPr lang="en-GB" sz="1800" dirty="0">
                <a:effectLst/>
                <a:latin typeface="Dlfwxmvoqgsjrhhdnpkalelgktm" panose="020B0604020101020102" pitchFamily="34" charset="0"/>
                <a:ea typeface="Poppins SemiBold" panose="00000700000000000000" pitchFamily="2" charset="0"/>
                <a:cs typeface="Dlfwxmvoqgsjrhhdnpkalelgktm" panose="020B0604020101020102" pitchFamily="34" charset="0"/>
              </a:rPr>
              <a:t>	</a:t>
            </a:r>
            <a:r>
              <a:rPr lang="en-GB" sz="1800" dirty="0">
                <a:latin typeface="Dlfwxmvoqgsjrhhdnpkalelgktm" panose="020B0604020101020102" pitchFamily="34" charset="0"/>
                <a:ea typeface="Poppins SemiBold" panose="00000700000000000000" pitchFamily="2" charset="0"/>
                <a:cs typeface="Dlfwxmvoqgsjrhhdnpkalelgktm" panose="020B0604020101020102" pitchFamily="34" charset="0"/>
              </a:rPr>
              <a:t>	</a:t>
            </a:r>
            <a:r>
              <a:rPr lang="en-GB" sz="1800" dirty="0">
                <a:effectLst/>
                <a:latin typeface="Dlfwxmvoqgsjrhhdnpkalelgktm" panose="020B0604020101020102" pitchFamily="34" charset="0"/>
                <a:ea typeface="Poppins SemiBold" panose="00000700000000000000" pitchFamily="2" charset="0"/>
                <a:cs typeface="Dlfwxmvoqgsjrhhdnpkalelgktm" panose="020B0604020101020102" pitchFamily="34" charset="0"/>
              </a:rPr>
              <a:t>Skywalker23	    Smurfs67 </a:t>
            </a:r>
          </a:p>
        </p:txBody>
      </p:sp>
    </p:spTree>
    <p:extLst>
      <p:ext uri="{BB962C8B-B14F-4D97-AF65-F5344CB8AC3E}">
        <p14:creationId xmlns:p14="http://schemas.microsoft.com/office/powerpoint/2010/main" val="272568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B&amp;D-Powerpoint Template_16x9">
  <a:themeElements>
    <a:clrScheme name="Balance Color">
      <a:dk1>
        <a:srgbClr val="1F1F1F"/>
      </a:dk1>
      <a:lt1>
        <a:srgbClr val="FFFFFF"/>
      </a:lt1>
      <a:dk2>
        <a:srgbClr val="202020"/>
      </a:dk2>
      <a:lt2>
        <a:srgbClr val="FFFFFF"/>
      </a:lt2>
      <a:accent1>
        <a:srgbClr val="FE1C1D"/>
      </a:accent1>
      <a:accent2>
        <a:srgbClr val="FF5757"/>
      </a:accent2>
      <a:accent3>
        <a:srgbClr val="C9D2FD"/>
      </a:accent3>
      <a:accent4>
        <a:srgbClr val="5E78FA"/>
      </a:accent4>
      <a:accent5>
        <a:srgbClr val="0420AB"/>
      </a:accent5>
      <a:accent6>
        <a:srgbClr val="021572"/>
      </a:accent6>
      <a:hlink>
        <a:srgbClr val="FF5757"/>
      </a:hlink>
      <a:folHlink>
        <a:srgbClr val="BFBFBF"/>
      </a:folHlink>
    </a:clrScheme>
    <a:fontScheme name="Montserrat_OpenSans">
      <a:majorFont>
        <a:latin typeface="Montserrat-Bold"/>
        <a:ea typeface=""/>
        <a:cs typeface=""/>
      </a:majorFont>
      <a:minorFont>
        <a:latin typeface="Open Sans"/>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2.xml><?xml version="1.0" encoding="utf-8"?>
<a:theme xmlns:a="http://schemas.openxmlformats.org/drawingml/2006/main" name="1_B&amp;D-Powerpoint Template_16x9">
  <a:themeElements>
    <a:clrScheme name="Balance Color">
      <a:dk1>
        <a:srgbClr val="1F1F1F"/>
      </a:dk1>
      <a:lt1>
        <a:srgbClr val="FFFFFF"/>
      </a:lt1>
      <a:dk2>
        <a:srgbClr val="202020"/>
      </a:dk2>
      <a:lt2>
        <a:srgbClr val="FFFFFF"/>
      </a:lt2>
      <a:accent1>
        <a:srgbClr val="FE1C1D"/>
      </a:accent1>
      <a:accent2>
        <a:srgbClr val="FF5757"/>
      </a:accent2>
      <a:accent3>
        <a:srgbClr val="C9D2FD"/>
      </a:accent3>
      <a:accent4>
        <a:srgbClr val="5E78FA"/>
      </a:accent4>
      <a:accent5>
        <a:srgbClr val="0420AB"/>
      </a:accent5>
      <a:accent6>
        <a:srgbClr val="021572"/>
      </a:accent6>
      <a:hlink>
        <a:srgbClr val="FF5757"/>
      </a:hlink>
      <a:folHlink>
        <a:srgbClr val="BFBFBF"/>
      </a:folHlink>
    </a:clrScheme>
    <a:fontScheme name="Montserrat_OpenSans">
      <a:majorFont>
        <a:latin typeface="Montserrat-Bold"/>
        <a:ea typeface=""/>
        <a:cs typeface=""/>
      </a:majorFont>
      <a:minorFont>
        <a:latin typeface="Open Sans"/>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3.xml><?xml version="1.0" encoding="utf-8"?>
<a:theme xmlns:a="http://schemas.openxmlformats.org/drawingml/2006/main" name="2_B&amp;D-Powerpoint Template_16x9">
  <a:themeElements>
    <a:clrScheme name="Balance Color">
      <a:dk1>
        <a:srgbClr val="1F1F1F"/>
      </a:dk1>
      <a:lt1>
        <a:srgbClr val="FFFFFF"/>
      </a:lt1>
      <a:dk2>
        <a:srgbClr val="202020"/>
      </a:dk2>
      <a:lt2>
        <a:srgbClr val="FFFFFF"/>
      </a:lt2>
      <a:accent1>
        <a:srgbClr val="FE1C1D"/>
      </a:accent1>
      <a:accent2>
        <a:srgbClr val="FF5757"/>
      </a:accent2>
      <a:accent3>
        <a:srgbClr val="C9D2FD"/>
      </a:accent3>
      <a:accent4>
        <a:srgbClr val="5E78FA"/>
      </a:accent4>
      <a:accent5>
        <a:srgbClr val="0420AB"/>
      </a:accent5>
      <a:accent6>
        <a:srgbClr val="021572"/>
      </a:accent6>
      <a:hlink>
        <a:srgbClr val="FF5757"/>
      </a:hlink>
      <a:folHlink>
        <a:srgbClr val="BFBFBF"/>
      </a:folHlink>
    </a:clrScheme>
    <a:fontScheme name="Montserrat_OpenSans">
      <a:majorFont>
        <a:latin typeface="Montserrat-Bold"/>
        <a:ea typeface=""/>
        <a:cs typeface=""/>
      </a:majorFont>
      <a:minorFont>
        <a:latin typeface="Open Sans"/>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BC87B071917B44CA973581B2EDFE9B0" ma:contentTypeVersion="21" ma:contentTypeDescription="Create a new document." ma:contentTypeScope="" ma:versionID="32760964467b400b092128c7ffd196d8">
  <xsd:schema xmlns:xsd="http://www.w3.org/2001/XMLSchema" xmlns:xs="http://www.w3.org/2001/XMLSchema" xmlns:p="http://schemas.microsoft.com/office/2006/metadata/properties" xmlns:ns2="5a28675c-936c-4d2b-ae28-09185ff139cb" xmlns:ns3="5640d910-42b9-4cf1-a95f-4c308d884bf1" targetNamespace="http://schemas.microsoft.com/office/2006/metadata/properties" ma:root="true" ma:fieldsID="e85aea2a005102be02b8ca953d02370a" ns2:_="" ns3:_="">
    <xsd:import namespace="5a28675c-936c-4d2b-ae28-09185ff139cb"/>
    <xsd:import namespace="5640d910-42b9-4cf1-a95f-4c308d884bf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element ref="ns2:MediaLengthInSeconds" minOccurs="0"/>
                <xsd:element ref="ns2:ContentQA" minOccurs="0"/>
                <xsd:element ref="ns2:_Flow_SignoffStatus" minOccurs="0"/>
                <xsd:element ref="ns2:ContentQA0"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28675c-936c-4d2b-ae28-09185ff139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ContentQA" ma:index="21" nillable="true" ma:displayName="Brand QA" ma:default="Awaiting Sign Off" ma:format="Dropdown" ma:internalName="ContentQA">
      <xsd:simpleType>
        <xsd:restriction base="dms:Choice">
          <xsd:enumeration value="Rejected"/>
          <xsd:enumeration value="First Approval (amends rqd)"/>
          <xsd:enumeration value="Final Sign off"/>
          <xsd:enumeration value="In Progress"/>
          <xsd:enumeration value="Awaiting Sign Off"/>
        </xsd:restriction>
      </xsd:simpleType>
    </xsd:element>
    <xsd:element name="_Flow_SignoffStatus" ma:index="22" nillable="true" ma:displayName="Sign-off status" ma:default="In Progress" ma:format="Dropdown" ma:internalName="Sign_x002d_off_x0020_status">
      <xsd:simpleType>
        <xsd:restriction base="dms:Text">
          <xsd:maxLength value="255"/>
        </xsd:restriction>
      </xsd:simpleType>
    </xsd:element>
    <xsd:element name="ContentQA0" ma:index="23" nillable="true" ma:displayName="Content QA" ma:default="Awaiting Sign Off" ma:format="Dropdown" ma:internalName="ContentQA0">
      <xsd:simpleType>
        <xsd:restriction base="dms:Choice">
          <xsd:enumeration value="Rejected"/>
          <xsd:enumeration value="First Approval (amends rqd)"/>
          <xsd:enumeration value="Final Sign off"/>
          <xsd:enumeration value="In Progress"/>
          <xsd:enumeration value="Awaiting Sign Off"/>
        </xsd:restrictio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7524c214-82c7-4759-8d7d-0f4d2a5ae81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640d910-42b9-4cf1-a95f-4c308d884bf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a4701930-6734-4e91-aed1-f6d22ee9c77b}" ma:internalName="TaxCatchAll" ma:showField="CatchAllData" ma:web="5640d910-42b9-4cf1-a95f-4c308d884bf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Flow_SignoffStatus xmlns="5a28675c-936c-4d2b-ae28-09185ff139cb">In Progress</_Flow_SignoffStatus>
    <ContentQA xmlns="5a28675c-936c-4d2b-ae28-09185ff139cb">Awaiting Sign Off</ContentQA>
    <ContentQA0 xmlns="5a28675c-936c-4d2b-ae28-09185ff139cb">Awaiting Sign Off</ContentQA0>
    <lcf76f155ced4ddcb4097134ff3c332f xmlns="5a28675c-936c-4d2b-ae28-09185ff139cb">
      <Terms xmlns="http://schemas.microsoft.com/office/infopath/2007/PartnerControls"/>
    </lcf76f155ced4ddcb4097134ff3c332f>
    <TaxCatchAll xmlns="5640d910-42b9-4cf1-a95f-4c308d884bf1" xsi:nil="true"/>
  </documentManagement>
</p:properties>
</file>

<file path=customXml/itemProps1.xml><?xml version="1.0" encoding="utf-8"?>
<ds:datastoreItem xmlns:ds="http://schemas.openxmlformats.org/officeDocument/2006/customXml" ds:itemID="{2A8762D0-9B4F-4462-85E7-C12767D9073D}">
  <ds:schemaRefs>
    <ds:schemaRef ds:uri="http://schemas.microsoft.com/sharepoint/v3/contenttype/forms"/>
  </ds:schemaRefs>
</ds:datastoreItem>
</file>

<file path=customXml/itemProps2.xml><?xml version="1.0" encoding="utf-8"?>
<ds:datastoreItem xmlns:ds="http://schemas.openxmlformats.org/officeDocument/2006/customXml" ds:itemID="{71BDCE90-4838-40D7-8B55-D27C255B1B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28675c-936c-4d2b-ae28-09185ff139cb"/>
    <ds:schemaRef ds:uri="5640d910-42b9-4cf1-a95f-4c308d884bf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6D6FCCB-C695-411A-ABCA-4F7CBB3DF1FB}">
  <ds:schemaRefs>
    <ds:schemaRef ds:uri="http://schemas.microsoft.com/office/2006/metadata/properties"/>
    <ds:schemaRef ds:uri="http://schemas.microsoft.com/office/2006/documentManagement/types"/>
    <ds:schemaRef ds:uri="http://schemas.microsoft.com/office/infopath/2007/PartnerControls"/>
    <ds:schemaRef ds:uri="http://purl.org/dc/terms/"/>
    <ds:schemaRef ds:uri="http://purl.org/dc/dcmitype/"/>
    <ds:schemaRef ds:uri="http://schemas.openxmlformats.org/package/2006/metadata/core-properties"/>
    <ds:schemaRef ds:uri="5640d910-42b9-4cf1-a95f-4c308d884bf1"/>
    <ds:schemaRef ds:uri="5a28675c-936c-4d2b-ae28-09185ff139cb"/>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B&amp;D-Powerpoint Template_16x9</Template>
  <TotalTime>1258</TotalTime>
  <Words>1436</Words>
  <Application>Microsoft Office PowerPoint</Application>
  <PresentationFormat>Widescreen</PresentationFormat>
  <Paragraphs>127</Paragraphs>
  <Slides>14</Slides>
  <Notes>12</Notes>
  <HiddenSlides>0</HiddenSlides>
  <MMClips>17</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14</vt:i4>
      </vt:variant>
    </vt:vector>
  </HeadingPairs>
  <TitlesOfParts>
    <vt:vector size="29" baseType="lpstr">
      <vt:lpstr>Arial</vt:lpstr>
      <vt:lpstr>Calibri</vt:lpstr>
      <vt:lpstr>Circular Black</vt:lpstr>
      <vt:lpstr>Dlfwxmvoqgsjrhhdnpkalelgktm</vt:lpstr>
      <vt:lpstr>Montserrat Medium</vt:lpstr>
      <vt:lpstr>Open Sans</vt:lpstr>
      <vt:lpstr>Poppins</vt:lpstr>
      <vt:lpstr>Poppins SemiBold</vt:lpstr>
      <vt:lpstr>Px Grotesk Bold</vt:lpstr>
      <vt:lpstr>Px Grotesk Screen</vt:lpstr>
      <vt:lpstr>Roboto Black</vt:lpstr>
      <vt:lpstr>Vccgvkeomvcbzblgwtwhjahvwjz</vt:lpstr>
      <vt:lpstr>B&amp;D-Powerpoint Template_16x9</vt:lpstr>
      <vt:lpstr>1_B&amp;D-Powerpoint Template_16x9</vt:lpstr>
      <vt:lpstr>2_B&amp;D-Powerpoint Template_16x9</vt:lpstr>
      <vt:lpstr>PowerPoint Presentation</vt:lpstr>
      <vt:lpstr>Be Nice, Think Twice.</vt:lpstr>
      <vt:lpstr>Outcomes</vt:lpstr>
      <vt:lpstr>Today’s Workshop</vt:lpstr>
      <vt:lpstr>Digital Footprint Activity. </vt:lpstr>
      <vt:lpstr>PowerPoint Presentation</vt:lpstr>
      <vt:lpstr>How safe are your passwords?</vt:lpstr>
      <vt:lpstr>PowerPoint Presentation</vt:lpstr>
      <vt:lpstr>PowerPoint Presentation</vt:lpstr>
      <vt:lpstr>How to respond to online comments.</vt:lpstr>
      <vt:lpstr>PowerPoint Presentation</vt:lpstr>
      <vt:lpstr>PowerPoint Presentation</vt:lpstr>
      <vt:lpstr>What did you learn today?</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newfor.studio</dc:creator>
  <cp:keywords/>
  <dc:description/>
  <cp:lastModifiedBy>Lewis Kay</cp:lastModifiedBy>
  <cp:revision>333</cp:revision>
  <cp:lastPrinted>2017-03-09T03:48:56Z</cp:lastPrinted>
  <dcterms:created xsi:type="dcterms:W3CDTF">2016-11-10T06:07:03Z</dcterms:created>
  <dcterms:modified xsi:type="dcterms:W3CDTF">2023-08-31T10:49:33Z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0x0101009BC87B071917B44CA973581B2EDFE9B0</vt:lpwstr>
  </property>
  <property fmtid="{D5CDD505-2E9C-101B-9397-08002B2CF9AE}" pid="3" name="MediaServiceImageTags">
    <vt:lpwstr/>
  </property>
</Properties>
</file>