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5" r:id="rId4"/>
  </p:sldMasterIdLst>
  <p:notesMasterIdLst>
    <p:notesMasterId r:id="rId27"/>
  </p:notesMasterIdLst>
  <p:handoutMasterIdLst>
    <p:handoutMasterId r:id="rId28"/>
  </p:handoutMasterIdLst>
  <p:sldIdLst>
    <p:sldId id="412" r:id="rId5"/>
    <p:sldId id="462" r:id="rId6"/>
    <p:sldId id="1122" r:id="rId7"/>
    <p:sldId id="564" r:id="rId8"/>
    <p:sldId id="1134" r:id="rId9"/>
    <p:sldId id="1128" r:id="rId10"/>
    <p:sldId id="1130" r:id="rId11"/>
    <p:sldId id="1131" r:id="rId12"/>
    <p:sldId id="1129" r:id="rId13"/>
    <p:sldId id="1135" r:id="rId14"/>
    <p:sldId id="1136" r:id="rId15"/>
    <p:sldId id="569" r:id="rId16"/>
    <p:sldId id="1138" r:id="rId17"/>
    <p:sldId id="570" r:id="rId18"/>
    <p:sldId id="1137" r:id="rId19"/>
    <p:sldId id="572" r:id="rId20"/>
    <p:sldId id="1139" r:id="rId21"/>
    <p:sldId id="1140" r:id="rId22"/>
    <p:sldId id="574" r:id="rId23"/>
    <p:sldId id="1144" r:id="rId24"/>
    <p:sldId id="1146" r:id="rId25"/>
    <p:sldId id="1147" r:id="rId26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SH-Template" id="{D2BA1E30-355A-410E-B6D2-52B7E71C6502}">
          <p14:sldIdLst>
            <p14:sldId id="412"/>
            <p14:sldId id="462"/>
            <p14:sldId id="1122"/>
            <p14:sldId id="564"/>
            <p14:sldId id="1134"/>
            <p14:sldId id="1128"/>
            <p14:sldId id="1130"/>
            <p14:sldId id="1131"/>
            <p14:sldId id="1129"/>
            <p14:sldId id="1135"/>
            <p14:sldId id="1136"/>
            <p14:sldId id="569"/>
            <p14:sldId id="1138"/>
            <p14:sldId id="570"/>
            <p14:sldId id="1137"/>
            <p14:sldId id="572"/>
            <p14:sldId id="1139"/>
            <p14:sldId id="1140"/>
            <p14:sldId id="574"/>
            <p14:sldId id="1144"/>
            <p14:sldId id="1146"/>
            <p14:sldId id="114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119E"/>
    <a:srgbClr val="FC4B4E"/>
    <a:srgbClr val="F7323E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F42682-DE0B-43C7-ADFC-D0AB5031C0E6}" v="23" dt="2025-09-25T14:37:09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8" autoAdjust="0"/>
    <p:restoredTop sz="95976"/>
  </p:normalViewPr>
  <p:slideViewPr>
    <p:cSldViewPr snapToGrid="0" snapToObjects="1">
      <p:cViewPr varScale="1">
        <p:scale>
          <a:sx n="34" d="100"/>
          <a:sy n="34" d="100"/>
        </p:scale>
        <p:origin x="7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48" d="100"/>
          <a:sy n="48" d="100"/>
        </p:scale>
        <p:origin x="2752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lle Ashman" userId="fad0d9bb-f7d3-4cbf-9f63-d6dbfa401ccf" providerId="ADAL" clId="{791F4740-8B51-48E1-8E31-C8ECF4C229ED}"/>
    <pc:docChg chg="undo custSel addSld delSld modSld sldOrd modSection">
      <pc:chgData name="Estelle Ashman" userId="fad0d9bb-f7d3-4cbf-9f63-d6dbfa401ccf" providerId="ADAL" clId="{791F4740-8B51-48E1-8E31-C8ECF4C229ED}" dt="2025-09-25T16:29:42.375" v="1235" actId="20577"/>
      <pc:docMkLst>
        <pc:docMk/>
      </pc:docMkLst>
      <pc:sldChg chg="modSp mod">
        <pc:chgData name="Estelle Ashman" userId="fad0d9bb-f7d3-4cbf-9f63-d6dbfa401ccf" providerId="ADAL" clId="{791F4740-8B51-48E1-8E31-C8ECF4C229ED}" dt="2025-09-25T14:34:02.363" v="1047" actId="20577"/>
        <pc:sldMkLst>
          <pc:docMk/>
          <pc:sldMk cId="543264993" sldId="278"/>
        </pc:sldMkLst>
        <pc:spChg chg="mod">
          <ac:chgData name="Estelle Ashman" userId="fad0d9bb-f7d3-4cbf-9f63-d6dbfa401ccf" providerId="ADAL" clId="{791F4740-8B51-48E1-8E31-C8ECF4C229ED}" dt="2025-09-25T14:34:02.363" v="1047" actId="20577"/>
          <ac:spMkLst>
            <pc:docMk/>
            <pc:sldMk cId="543264993" sldId="278"/>
            <ac:spMk id="7170" creationId="{00000000-0000-0000-0000-000000000000}"/>
          </ac:spMkLst>
        </pc:spChg>
      </pc:sldChg>
      <pc:sldChg chg="addSp modSp mod">
        <pc:chgData name="Estelle Ashman" userId="fad0d9bb-f7d3-4cbf-9f63-d6dbfa401ccf" providerId="ADAL" clId="{791F4740-8B51-48E1-8E31-C8ECF4C229ED}" dt="2025-09-25T14:34:59.122" v="1060" actId="6549"/>
        <pc:sldMkLst>
          <pc:docMk/>
          <pc:sldMk cId="3034767134" sldId="279"/>
        </pc:sldMkLst>
        <pc:spChg chg="mod">
          <ac:chgData name="Estelle Ashman" userId="fad0d9bb-f7d3-4cbf-9f63-d6dbfa401ccf" providerId="ADAL" clId="{791F4740-8B51-48E1-8E31-C8ECF4C229ED}" dt="2025-09-25T14:34:59.122" v="1060" actId="6549"/>
          <ac:spMkLst>
            <pc:docMk/>
            <pc:sldMk cId="3034767134" sldId="279"/>
            <ac:spMk id="2" creationId="{BB873021-CE27-4D01-A38E-295E33BB8BF5}"/>
          </ac:spMkLst>
        </pc:spChg>
        <pc:spChg chg="add mod">
          <ac:chgData name="Estelle Ashman" userId="fad0d9bb-f7d3-4cbf-9f63-d6dbfa401ccf" providerId="ADAL" clId="{791F4740-8B51-48E1-8E31-C8ECF4C229ED}" dt="2025-09-25T14:34:56.528" v="1059" actId="14100"/>
          <ac:spMkLst>
            <pc:docMk/>
            <pc:sldMk cId="3034767134" sldId="279"/>
            <ac:spMk id="5" creationId="{6BF40AD8-B8C7-3B74-DAAE-02C54B504474}"/>
          </ac:spMkLst>
        </pc:spChg>
        <pc:picChg chg="mod">
          <ac:chgData name="Estelle Ashman" userId="fad0d9bb-f7d3-4cbf-9f63-d6dbfa401ccf" providerId="ADAL" clId="{791F4740-8B51-48E1-8E31-C8ECF4C229ED}" dt="2025-09-25T14:34:35.885" v="1056" actId="1076"/>
          <ac:picMkLst>
            <pc:docMk/>
            <pc:sldMk cId="3034767134" sldId="279"/>
            <ac:picMk id="11" creationId="{1AC3C5F8-89FA-4774-9ABC-F8AE9A4BC7F9}"/>
          </ac:picMkLst>
        </pc:picChg>
      </pc:sldChg>
      <pc:sldChg chg="add del">
        <pc:chgData name="Estelle Ashman" userId="fad0d9bb-f7d3-4cbf-9f63-d6dbfa401ccf" providerId="ADAL" clId="{791F4740-8B51-48E1-8E31-C8ECF4C229ED}" dt="2025-09-25T14:08:32.018" v="229"/>
        <pc:sldMkLst>
          <pc:docMk/>
          <pc:sldMk cId="284414739" sldId="431"/>
        </pc:sldMkLst>
      </pc:sldChg>
      <pc:sldChg chg="modSp mod">
        <pc:chgData name="Estelle Ashman" userId="fad0d9bb-f7d3-4cbf-9f63-d6dbfa401ccf" providerId="ADAL" clId="{791F4740-8B51-48E1-8E31-C8ECF4C229ED}" dt="2025-09-25T14:33:06.109" v="1039" actId="27636"/>
        <pc:sldMkLst>
          <pc:docMk/>
          <pc:sldMk cId="1340316903" sldId="462"/>
        </pc:sldMkLst>
        <pc:spChg chg="mod">
          <ac:chgData name="Estelle Ashman" userId="fad0d9bb-f7d3-4cbf-9f63-d6dbfa401ccf" providerId="ADAL" clId="{791F4740-8B51-48E1-8E31-C8ECF4C229ED}" dt="2025-09-25T14:33:06.109" v="1039" actId="27636"/>
          <ac:spMkLst>
            <pc:docMk/>
            <pc:sldMk cId="1340316903" sldId="462"/>
            <ac:spMk id="25603" creationId="{4732A62B-CBE3-466E-9198-50B1318A4891}"/>
          </ac:spMkLst>
        </pc:spChg>
      </pc:sldChg>
      <pc:sldChg chg="modSp mod">
        <pc:chgData name="Estelle Ashman" userId="fad0d9bb-f7d3-4cbf-9f63-d6dbfa401ccf" providerId="ADAL" clId="{791F4740-8B51-48E1-8E31-C8ECF4C229ED}" dt="2025-09-25T14:35:45.945" v="1088" actId="20577"/>
        <pc:sldMkLst>
          <pc:docMk/>
          <pc:sldMk cId="1257609698" sldId="564"/>
        </pc:sldMkLst>
        <pc:spChg chg="mod">
          <ac:chgData name="Estelle Ashman" userId="fad0d9bb-f7d3-4cbf-9f63-d6dbfa401ccf" providerId="ADAL" clId="{791F4740-8B51-48E1-8E31-C8ECF4C229ED}" dt="2025-09-25T14:35:45.945" v="1088" actId="20577"/>
          <ac:spMkLst>
            <pc:docMk/>
            <pc:sldMk cId="1257609698" sldId="564"/>
            <ac:spMk id="7170" creationId="{802A18B9-F064-B080-7693-4B4A3C869855}"/>
          </ac:spMkLst>
        </pc:spChg>
      </pc:sldChg>
      <pc:sldChg chg="modSp mod">
        <pc:chgData name="Estelle Ashman" userId="fad0d9bb-f7d3-4cbf-9f63-d6dbfa401ccf" providerId="ADAL" clId="{791F4740-8B51-48E1-8E31-C8ECF4C229ED}" dt="2025-09-25T14:33:42.366" v="1043" actId="207"/>
        <pc:sldMkLst>
          <pc:docMk/>
          <pc:sldMk cId="1540299336" sldId="565"/>
        </pc:sldMkLst>
        <pc:spChg chg="mod">
          <ac:chgData name="Estelle Ashman" userId="fad0d9bb-f7d3-4cbf-9f63-d6dbfa401ccf" providerId="ADAL" clId="{791F4740-8B51-48E1-8E31-C8ECF4C229ED}" dt="2025-09-25T14:33:42.366" v="1043" actId="207"/>
          <ac:spMkLst>
            <pc:docMk/>
            <pc:sldMk cId="1540299336" sldId="565"/>
            <ac:spMk id="7170" creationId="{B7F4C5B2-DEDA-284D-284B-8E66383ECB9D}"/>
          </ac:spMkLst>
        </pc:spChg>
      </pc:sldChg>
      <pc:sldChg chg="modSp mod">
        <pc:chgData name="Estelle Ashman" userId="fad0d9bb-f7d3-4cbf-9f63-d6dbfa401ccf" providerId="ADAL" clId="{791F4740-8B51-48E1-8E31-C8ECF4C229ED}" dt="2025-09-25T14:36:23.346" v="1095" actId="20577"/>
        <pc:sldMkLst>
          <pc:docMk/>
          <pc:sldMk cId="353625108" sldId="569"/>
        </pc:sldMkLst>
        <pc:spChg chg="mod">
          <ac:chgData name="Estelle Ashman" userId="fad0d9bb-f7d3-4cbf-9f63-d6dbfa401ccf" providerId="ADAL" clId="{791F4740-8B51-48E1-8E31-C8ECF4C229ED}" dt="2025-09-25T14:36:23.346" v="1095" actId="20577"/>
          <ac:spMkLst>
            <pc:docMk/>
            <pc:sldMk cId="353625108" sldId="569"/>
            <ac:spMk id="7170" creationId="{DCFCFCC4-5B8D-63A0-6474-1BE9887BEC58}"/>
          </ac:spMkLst>
        </pc:spChg>
      </pc:sldChg>
      <pc:sldChg chg="modSp mod ord">
        <pc:chgData name="Estelle Ashman" userId="fad0d9bb-f7d3-4cbf-9f63-d6dbfa401ccf" providerId="ADAL" clId="{791F4740-8B51-48E1-8E31-C8ECF4C229ED}" dt="2025-09-25T16:23:16.449" v="1190" actId="33524"/>
        <pc:sldMkLst>
          <pc:docMk/>
          <pc:sldMk cId="3954708640" sldId="570"/>
        </pc:sldMkLst>
        <pc:spChg chg="mod">
          <ac:chgData name="Estelle Ashman" userId="fad0d9bb-f7d3-4cbf-9f63-d6dbfa401ccf" providerId="ADAL" clId="{791F4740-8B51-48E1-8E31-C8ECF4C229ED}" dt="2025-09-25T16:23:16.449" v="1190" actId="33524"/>
          <ac:spMkLst>
            <pc:docMk/>
            <pc:sldMk cId="3954708640" sldId="570"/>
            <ac:spMk id="6" creationId="{4A93E297-1CDB-2AD6-3A01-E5FB017361B3}"/>
          </ac:spMkLst>
        </pc:spChg>
        <pc:spChg chg="mod">
          <ac:chgData name="Estelle Ashman" userId="fad0d9bb-f7d3-4cbf-9f63-d6dbfa401ccf" providerId="ADAL" clId="{791F4740-8B51-48E1-8E31-C8ECF4C229ED}" dt="2025-09-25T14:36:29.309" v="1097" actId="20577"/>
          <ac:spMkLst>
            <pc:docMk/>
            <pc:sldMk cId="3954708640" sldId="570"/>
            <ac:spMk id="7170" creationId="{049FAAA5-A771-F98E-2607-7FD01E317089}"/>
          </ac:spMkLst>
        </pc:spChg>
      </pc:sldChg>
      <pc:sldChg chg="addSp modSp mod">
        <pc:chgData name="Estelle Ashman" userId="fad0d9bb-f7d3-4cbf-9f63-d6dbfa401ccf" providerId="ADAL" clId="{791F4740-8B51-48E1-8E31-C8ECF4C229ED}" dt="2025-09-25T14:36:48.411" v="1111" actId="20577"/>
        <pc:sldMkLst>
          <pc:docMk/>
          <pc:sldMk cId="2586472319" sldId="572"/>
        </pc:sldMkLst>
        <pc:spChg chg="mod">
          <ac:chgData name="Estelle Ashman" userId="fad0d9bb-f7d3-4cbf-9f63-d6dbfa401ccf" providerId="ADAL" clId="{791F4740-8B51-48E1-8E31-C8ECF4C229ED}" dt="2025-09-25T14:36:48.411" v="1111" actId="20577"/>
          <ac:spMkLst>
            <pc:docMk/>
            <pc:sldMk cId="2586472319" sldId="572"/>
            <ac:spMk id="2" creationId="{ED5EAE6A-E9D4-3AB9-266A-39FAB4F94571}"/>
          </ac:spMkLst>
        </pc:spChg>
        <pc:picChg chg="add mod">
          <ac:chgData name="Estelle Ashman" userId="fad0d9bb-f7d3-4cbf-9f63-d6dbfa401ccf" providerId="ADAL" clId="{791F4740-8B51-48E1-8E31-C8ECF4C229ED}" dt="2025-09-25T14:09:37.742" v="245" actId="14100"/>
          <ac:picMkLst>
            <pc:docMk/>
            <pc:sldMk cId="2586472319" sldId="572"/>
            <ac:picMk id="3" creationId="{D13BAEEE-99A9-7747-0F9F-B08C2D0A2BC4}"/>
          </ac:picMkLst>
        </pc:picChg>
        <pc:picChg chg="mod ord">
          <ac:chgData name="Estelle Ashman" userId="fad0d9bb-f7d3-4cbf-9f63-d6dbfa401ccf" providerId="ADAL" clId="{791F4740-8B51-48E1-8E31-C8ECF4C229ED}" dt="2025-09-25T14:10:02.898" v="249" actId="1076"/>
          <ac:picMkLst>
            <pc:docMk/>
            <pc:sldMk cId="2586472319" sldId="572"/>
            <ac:picMk id="5" creationId="{0542B5B6-6CF9-4A61-D7B4-BCAF23EDEB28}"/>
          </ac:picMkLst>
        </pc:picChg>
      </pc:sldChg>
      <pc:sldChg chg="modSp mod">
        <pc:chgData name="Estelle Ashman" userId="fad0d9bb-f7d3-4cbf-9f63-d6dbfa401ccf" providerId="ADAL" clId="{791F4740-8B51-48E1-8E31-C8ECF4C229ED}" dt="2025-09-25T14:37:03.323" v="1113" actId="20577"/>
        <pc:sldMkLst>
          <pc:docMk/>
          <pc:sldMk cId="2158114560" sldId="574"/>
        </pc:sldMkLst>
        <pc:spChg chg="mod">
          <ac:chgData name="Estelle Ashman" userId="fad0d9bb-f7d3-4cbf-9f63-d6dbfa401ccf" providerId="ADAL" clId="{791F4740-8B51-48E1-8E31-C8ECF4C229ED}" dt="2025-09-25T14:26:44.921" v="845" actId="20577"/>
          <ac:spMkLst>
            <pc:docMk/>
            <pc:sldMk cId="2158114560" sldId="574"/>
            <ac:spMk id="3" creationId="{A5A0A634-0E97-4DB3-D3E8-4FF5C8070312}"/>
          </ac:spMkLst>
        </pc:spChg>
        <pc:spChg chg="mod">
          <ac:chgData name="Estelle Ashman" userId="fad0d9bb-f7d3-4cbf-9f63-d6dbfa401ccf" providerId="ADAL" clId="{791F4740-8B51-48E1-8E31-C8ECF4C229ED}" dt="2025-09-25T14:37:03.323" v="1113" actId="20577"/>
          <ac:spMkLst>
            <pc:docMk/>
            <pc:sldMk cId="2158114560" sldId="574"/>
            <ac:spMk id="7170" creationId="{F59B1AF0-8F6A-9DCC-91CF-A8F5518F59F1}"/>
          </ac:spMkLst>
        </pc:spChg>
      </pc:sldChg>
      <pc:sldChg chg="modSp mod">
        <pc:chgData name="Estelle Ashman" userId="fad0d9bb-f7d3-4cbf-9f63-d6dbfa401ccf" providerId="ADAL" clId="{791F4740-8B51-48E1-8E31-C8ECF4C229ED}" dt="2025-09-25T14:34:25.743" v="1053" actId="20577"/>
        <pc:sldMkLst>
          <pc:docMk/>
          <pc:sldMk cId="584833304" sldId="575"/>
        </pc:sldMkLst>
        <pc:spChg chg="mod">
          <ac:chgData name="Estelle Ashman" userId="fad0d9bb-f7d3-4cbf-9f63-d6dbfa401ccf" providerId="ADAL" clId="{791F4740-8B51-48E1-8E31-C8ECF4C229ED}" dt="2025-09-25T14:34:25.743" v="1053" actId="20577"/>
          <ac:spMkLst>
            <pc:docMk/>
            <pc:sldMk cId="584833304" sldId="575"/>
            <ac:spMk id="7170" creationId="{068FFE18-A2C0-5B69-41DC-B342E2E01582}"/>
          </ac:spMkLst>
        </pc:spChg>
      </pc:sldChg>
      <pc:sldChg chg="modSp mod">
        <pc:chgData name="Estelle Ashman" userId="fad0d9bb-f7d3-4cbf-9f63-d6dbfa401ccf" providerId="ADAL" clId="{791F4740-8B51-48E1-8E31-C8ECF4C229ED}" dt="2025-09-25T14:35:13.725" v="1062" actId="207"/>
        <pc:sldMkLst>
          <pc:docMk/>
          <pc:sldMk cId="3425508594" sldId="1123"/>
        </pc:sldMkLst>
        <pc:spChg chg="mod">
          <ac:chgData name="Estelle Ashman" userId="fad0d9bb-f7d3-4cbf-9f63-d6dbfa401ccf" providerId="ADAL" clId="{791F4740-8B51-48E1-8E31-C8ECF4C229ED}" dt="2025-09-25T14:35:13.725" v="1062" actId="207"/>
          <ac:spMkLst>
            <pc:docMk/>
            <pc:sldMk cId="3425508594" sldId="1123"/>
            <ac:spMk id="7170" creationId="{C20E827A-C051-1034-FF87-451C6A689644}"/>
          </ac:spMkLst>
        </pc:spChg>
      </pc:sldChg>
      <pc:sldChg chg="modSp mod">
        <pc:chgData name="Estelle Ashman" userId="fad0d9bb-f7d3-4cbf-9f63-d6dbfa401ccf" providerId="ADAL" clId="{791F4740-8B51-48E1-8E31-C8ECF4C229ED}" dt="2025-09-25T14:34:06.383" v="1049" actId="20577"/>
        <pc:sldMkLst>
          <pc:docMk/>
          <pc:sldMk cId="1507025133" sldId="1124"/>
        </pc:sldMkLst>
        <pc:spChg chg="mod">
          <ac:chgData name="Estelle Ashman" userId="fad0d9bb-f7d3-4cbf-9f63-d6dbfa401ccf" providerId="ADAL" clId="{791F4740-8B51-48E1-8E31-C8ECF4C229ED}" dt="2025-09-25T14:34:06.383" v="1049" actId="20577"/>
          <ac:spMkLst>
            <pc:docMk/>
            <pc:sldMk cId="1507025133" sldId="1124"/>
            <ac:spMk id="7170" creationId="{BCF03F21-56C8-5C27-B312-9366F8F0D5CA}"/>
          </ac:spMkLst>
        </pc:spChg>
      </pc:sldChg>
      <pc:sldChg chg="modSp mod">
        <pc:chgData name="Estelle Ashman" userId="fad0d9bb-f7d3-4cbf-9f63-d6dbfa401ccf" providerId="ADAL" clId="{791F4740-8B51-48E1-8E31-C8ECF4C229ED}" dt="2025-09-25T14:35:35.687" v="1086" actId="6549"/>
        <pc:sldMkLst>
          <pc:docMk/>
          <pc:sldMk cId="1338404864" sldId="1125"/>
        </pc:sldMkLst>
        <pc:spChg chg="mod">
          <ac:chgData name="Estelle Ashman" userId="fad0d9bb-f7d3-4cbf-9f63-d6dbfa401ccf" providerId="ADAL" clId="{791F4740-8B51-48E1-8E31-C8ECF4C229ED}" dt="2025-09-25T14:35:35.687" v="1086" actId="6549"/>
          <ac:spMkLst>
            <pc:docMk/>
            <pc:sldMk cId="1338404864" sldId="1125"/>
            <ac:spMk id="4" creationId="{4F2C6A7E-3E61-5FEA-22B1-EE61F4CB9F75}"/>
          </ac:spMkLst>
        </pc:spChg>
      </pc:sldChg>
      <pc:sldChg chg="modSp mod">
        <pc:chgData name="Estelle Ashman" userId="fad0d9bb-f7d3-4cbf-9f63-d6dbfa401ccf" providerId="ADAL" clId="{791F4740-8B51-48E1-8E31-C8ECF4C229ED}" dt="2025-09-25T14:33:52.865" v="1044" actId="207"/>
        <pc:sldMkLst>
          <pc:docMk/>
          <pc:sldMk cId="3938022875" sldId="1126"/>
        </pc:sldMkLst>
        <pc:spChg chg="mod">
          <ac:chgData name="Estelle Ashman" userId="fad0d9bb-f7d3-4cbf-9f63-d6dbfa401ccf" providerId="ADAL" clId="{791F4740-8B51-48E1-8E31-C8ECF4C229ED}" dt="2025-09-25T14:33:52.865" v="1044" actId="207"/>
          <ac:spMkLst>
            <pc:docMk/>
            <pc:sldMk cId="3938022875" sldId="1126"/>
            <ac:spMk id="2" creationId="{06C2459D-685B-5278-EF7E-C683D1CD6A80}"/>
          </ac:spMkLst>
        </pc:spChg>
      </pc:sldChg>
      <pc:sldChg chg="modSp mod">
        <pc:chgData name="Estelle Ashman" userId="fad0d9bb-f7d3-4cbf-9f63-d6dbfa401ccf" providerId="ADAL" clId="{791F4740-8B51-48E1-8E31-C8ECF4C229ED}" dt="2025-09-25T16:11:51.881" v="1170" actId="1076"/>
        <pc:sldMkLst>
          <pc:docMk/>
          <pc:sldMk cId="3224505407" sldId="1127"/>
        </pc:sldMkLst>
        <pc:spChg chg="mod">
          <ac:chgData name="Estelle Ashman" userId="fad0d9bb-f7d3-4cbf-9f63-d6dbfa401ccf" providerId="ADAL" clId="{791F4740-8B51-48E1-8E31-C8ECF4C229ED}" dt="2025-09-25T16:11:51.881" v="1170" actId="1076"/>
          <ac:spMkLst>
            <pc:docMk/>
            <pc:sldMk cId="3224505407" sldId="1127"/>
            <ac:spMk id="2" creationId="{212B91E4-10A6-AB1F-E591-DA535DE10560}"/>
          </ac:spMkLst>
        </pc:spChg>
      </pc:sldChg>
      <pc:sldChg chg="modSp mod">
        <pc:chgData name="Estelle Ashman" userId="fad0d9bb-f7d3-4cbf-9f63-d6dbfa401ccf" providerId="ADAL" clId="{791F4740-8B51-48E1-8E31-C8ECF4C229ED}" dt="2025-09-25T16:20:03.043" v="1177" actId="20577"/>
        <pc:sldMkLst>
          <pc:docMk/>
          <pc:sldMk cId="664565792" sldId="1128"/>
        </pc:sldMkLst>
        <pc:spChg chg="mod">
          <ac:chgData name="Estelle Ashman" userId="fad0d9bb-f7d3-4cbf-9f63-d6dbfa401ccf" providerId="ADAL" clId="{791F4740-8B51-48E1-8E31-C8ECF4C229ED}" dt="2025-09-25T16:20:03.043" v="1177" actId="20577"/>
          <ac:spMkLst>
            <pc:docMk/>
            <pc:sldMk cId="664565792" sldId="1128"/>
            <ac:spMk id="6" creationId="{B28F33D1-A505-80DB-ACA9-5F8DD4B33AC5}"/>
          </ac:spMkLst>
        </pc:spChg>
      </pc:sldChg>
      <pc:sldChg chg="modSp mod">
        <pc:chgData name="Estelle Ashman" userId="fad0d9bb-f7d3-4cbf-9f63-d6dbfa401ccf" providerId="ADAL" clId="{791F4740-8B51-48E1-8E31-C8ECF4C229ED}" dt="2025-09-25T16:20:38.750" v="1178" actId="6549"/>
        <pc:sldMkLst>
          <pc:docMk/>
          <pc:sldMk cId="2315160985" sldId="1130"/>
        </pc:sldMkLst>
        <pc:spChg chg="mod">
          <ac:chgData name="Estelle Ashman" userId="fad0d9bb-f7d3-4cbf-9f63-d6dbfa401ccf" providerId="ADAL" clId="{791F4740-8B51-48E1-8E31-C8ECF4C229ED}" dt="2025-09-25T16:20:38.750" v="1178" actId="6549"/>
          <ac:spMkLst>
            <pc:docMk/>
            <pc:sldMk cId="2315160985" sldId="1130"/>
            <ac:spMk id="2" creationId="{966207AA-36E5-F2BF-FAD1-DB238F74E70A}"/>
          </ac:spMkLst>
        </pc:spChg>
        <pc:spChg chg="mod">
          <ac:chgData name="Estelle Ashman" userId="fad0d9bb-f7d3-4cbf-9f63-d6dbfa401ccf" providerId="ADAL" clId="{791F4740-8B51-48E1-8E31-C8ECF4C229ED}" dt="2025-09-25T14:35:58.888" v="1091" actId="20577"/>
          <ac:spMkLst>
            <pc:docMk/>
            <pc:sldMk cId="2315160985" sldId="1130"/>
            <ac:spMk id="7170" creationId="{D254891D-86F5-3E32-7828-44854437EBE4}"/>
          </ac:spMkLst>
        </pc:spChg>
      </pc:sldChg>
      <pc:sldChg chg="modSp mod">
        <pc:chgData name="Estelle Ashman" userId="fad0d9bb-f7d3-4cbf-9f63-d6dbfa401ccf" providerId="ADAL" clId="{791F4740-8B51-48E1-8E31-C8ECF4C229ED}" dt="2025-09-25T16:09:40.015" v="1117" actId="6549"/>
        <pc:sldMkLst>
          <pc:docMk/>
          <pc:sldMk cId="1428467656" sldId="1132"/>
        </pc:sldMkLst>
        <pc:spChg chg="mod">
          <ac:chgData name="Estelle Ashman" userId="fad0d9bb-f7d3-4cbf-9f63-d6dbfa401ccf" providerId="ADAL" clId="{791F4740-8B51-48E1-8E31-C8ECF4C229ED}" dt="2025-09-25T16:09:40.015" v="1117" actId="6549"/>
          <ac:spMkLst>
            <pc:docMk/>
            <pc:sldMk cId="1428467656" sldId="1132"/>
            <ac:spMk id="2" creationId="{E252301D-314C-4AAA-35D3-88D6525F0E82}"/>
          </ac:spMkLst>
        </pc:spChg>
      </pc:sldChg>
      <pc:sldChg chg="modSp mod">
        <pc:chgData name="Estelle Ashman" userId="fad0d9bb-f7d3-4cbf-9f63-d6dbfa401ccf" providerId="ADAL" clId="{791F4740-8B51-48E1-8E31-C8ECF4C229ED}" dt="2025-09-25T14:34:12.143" v="1050" actId="207"/>
        <pc:sldMkLst>
          <pc:docMk/>
          <pc:sldMk cId="899754504" sldId="1133"/>
        </pc:sldMkLst>
        <pc:spChg chg="mod">
          <ac:chgData name="Estelle Ashman" userId="fad0d9bb-f7d3-4cbf-9f63-d6dbfa401ccf" providerId="ADAL" clId="{791F4740-8B51-48E1-8E31-C8ECF4C229ED}" dt="2025-09-25T14:34:12.143" v="1050" actId="207"/>
          <ac:spMkLst>
            <pc:docMk/>
            <pc:sldMk cId="899754504" sldId="1133"/>
            <ac:spMk id="2" creationId="{066289BB-1CBC-23E3-A314-742FFDA0EB09}"/>
          </ac:spMkLst>
        </pc:spChg>
      </pc:sldChg>
      <pc:sldChg chg="modSp mod">
        <pc:chgData name="Estelle Ashman" userId="fad0d9bb-f7d3-4cbf-9f63-d6dbfa401ccf" providerId="ADAL" clId="{791F4740-8B51-48E1-8E31-C8ECF4C229ED}" dt="2025-09-25T14:35:49.935" v="1089" actId="207"/>
        <pc:sldMkLst>
          <pc:docMk/>
          <pc:sldMk cId="2828116769" sldId="1134"/>
        </pc:sldMkLst>
        <pc:spChg chg="mod">
          <ac:chgData name="Estelle Ashman" userId="fad0d9bb-f7d3-4cbf-9f63-d6dbfa401ccf" providerId="ADAL" clId="{791F4740-8B51-48E1-8E31-C8ECF4C229ED}" dt="2025-09-25T14:35:49.935" v="1089" actId="207"/>
          <ac:spMkLst>
            <pc:docMk/>
            <pc:sldMk cId="2828116769" sldId="1134"/>
            <ac:spMk id="2" creationId="{B2ED0B79-3FBC-165D-8764-FE93232FFE8B}"/>
          </ac:spMkLst>
        </pc:spChg>
      </pc:sldChg>
      <pc:sldChg chg="modSp mod">
        <pc:chgData name="Estelle Ashman" userId="fad0d9bb-f7d3-4cbf-9f63-d6dbfa401ccf" providerId="ADAL" clId="{791F4740-8B51-48E1-8E31-C8ECF4C229ED}" dt="2025-09-25T14:36:10.948" v="1093" actId="20577"/>
        <pc:sldMkLst>
          <pc:docMk/>
          <pc:sldMk cId="1919570337" sldId="1136"/>
        </pc:sldMkLst>
        <pc:spChg chg="mod">
          <ac:chgData name="Estelle Ashman" userId="fad0d9bb-f7d3-4cbf-9f63-d6dbfa401ccf" providerId="ADAL" clId="{791F4740-8B51-48E1-8E31-C8ECF4C229ED}" dt="2025-09-25T14:36:10.948" v="1093" actId="20577"/>
          <ac:spMkLst>
            <pc:docMk/>
            <pc:sldMk cId="1919570337" sldId="1136"/>
            <ac:spMk id="7170" creationId="{04659D06-24FD-8765-1763-3A236050529F}"/>
          </ac:spMkLst>
        </pc:spChg>
      </pc:sldChg>
      <pc:sldChg chg="modSp mod">
        <pc:chgData name="Estelle Ashman" userId="fad0d9bb-f7d3-4cbf-9f63-d6dbfa401ccf" providerId="ADAL" clId="{791F4740-8B51-48E1-8E31-C8ECF4C229ED}" dt="2025-09-25T14:36:33.511" v="1099" actId="20577"/>
        <pc:sldMkLst>
          <pc:docMk/>
          <pc:sldMk cId="3923628355" sldId="1137"/>
        </pc:sldMkLst>
        <pc:spChg chg="mod">
          <ac:chgData name="Estelle Ashman" userId="fad0d9bb-f7d3-4cbf-9f63-d6dbfa401ccf" providerId="ADAL" clId="{791F4740-8B51-48E1-8E31-C8ECF4C229ED}" dt="2025-09-25T14:06:43.431" v="194" actId="20577"/>
          <ac:spMkLst>
            <pc:docMk/>
            <pc:sldMk cId="3923628355" sldId="1137"/>
            <ac:spMk id="2" creationId="{A54E71E4-4090-5BA8-725D-3100EF72835C}"/>
          </ac:spMkLst>
        </pc:spChg>
        <pc:spChg chg="mod">
          <ac:chgData name="Estelle Ashman" userId="fad0d9bb-f7d3-4cbf-9f63-d6dbfa401ccf" providerId="ADAL" clId="{791F4740-8B51-48E1-8E31-C8ECF4C229ED}" dt="2025-09-25T14:36:33.511" v="1099" actId="20577"/>
          <ac:spMkLst>
            <pc:docMk/>
            <pc:sldMk cId="3923628355" sldId="1137"/>
            <ac:spMk id="7170" creationId="{9DB22F0A-42C2-431D-4C62-3BA91A19F282}"/>
          </ac:spMkLst>
        </pc:spChg>
      </pc:sldChg>
      <pc:sldChg chg="ord">
        <pc:chgData name="Estelle Ashman" userId="fad0d9bb-f7d3-4cbf-9f63-d6dbfa401ccf" providerId="ADAL" clId="{791F4740-8B51-48E1-8E31-C8ECF4C229ED}" dt="2025-09-25T14:10:46.192" v="255"/>
        <pc:sldMkLst>
          <pc:docMk/>
          <pc:sldMk cId="273525307" sldId="1138"/>
        </pc:sldMkLst>
      </pc:sldChg>
      <pc:sldChg chg="addSp delSp modSp add mod">
        <pc:chgData name="Estelle Ashman" userId="fad0d9bb-f7d3-4cbf-9f63-d6dbfa401ccf" providerId="ADAL" clId="{791F4740-8B51-48E1-8E31-C8ECF4C229ED}" dt="2025-09-25T14:10:26.645" v="253" actId="1076"/>
        <pc:sldMkLst>
          <pc:docMk/>
          <pc:sldMk cId="2364462525" sldId="1139"/>
        </pc:sldMkLst>
        <pc:spChg chg="del">
          <ac:chgData name="Estelle Ashman" userId="fad0d9bb-f7d3-4cbf-9f63-d6dbfa401ccf" providerId="ADAL" clId="{791F4740-8B51-48E1-8E31-C8ECF4C229ED}" dt="2025-09-25T14:07:49.821" v="223" actId="478"/>
          <ac:spMkLst>
            <pc:docMk/>
            <pc:sldMk cId="2364462525" sldId="1139"/>
            <ac:spMk id="2" creationId="{470DD6F9-71C8-9634-9A6D-81ADC3CD4C7B}"/>
          </ac:spMkLst>
        </pc:spChg>
        <pc:spChg chg="add del mod">
          <ac:chgData name="Estelle Ashman" userId="fad0d9bb-f7d3-4cbf-9f63-d6dbfa401ccf" providerId="ADAL" clId="{791F4740-8B51-48E1-8E31-C8ECF4C229ED}" dt="2025-09-25T14:07:54.939" v="225" actId="478"/>
          <ac:spMkLst>
            <pc:docMk/>
            <pc:sldMk cId="2364462525" sldId="1139"/>
            <ac:spMk id="4" creationId="{1BD61AD8-495B-736F-E1E1-9C2983802B5C}"/>
          </ac:spMkLst>
        </pc:spChg>
        <pc:spChg chg="add mod">
          <ac:chgData name="Estelle Ashman" userId="fad0d9bb-f7d3-4cbf-9f63-d6dbfa401ccf" providerId="ADAL" clId="{791F4740-8B51-48E1-8E31-C8ECF4C229ED}" dt="2025-09-25T14:08:09.068" v="226" actId="1076"/>
          <ac:spMkLst>
            <pc:docMk/>
            <pc:sldMk cId="2364462525" sldId="1139"/>
            <ac:spMk id="6" creationId="{07578D0A-D70A-B23E-6946-06E36F78AC7C}"/>
          </ac:spMkLst>
        </pc:spChg>
        <pc:spChg chg="add mod">
          <ac:chgData name="Estelle Ashman" userId="fad0d9bb-f7d3-4cbf-9f63-d6dbfa401ccf" providerId="ADAL" clId="{791F4740-8B51-48E1-8E31-C8ECF4C229ED}" dt="2025-09-25T14:08:09.068" v="226" actId="1076"/>
          <ac:spMkLst>
            <pc:docMk/>
            <pc:sldMk cId="2364462525" sldId="1139"/>
            <ac:spMk id="9" creationId="{64D4842F-A0F6-A899-994B-663086F91DB7}"/>
          </ac:spMkLst>
        </pc:spChg>
        <pc:spChg chg="add mod">
          <ac:chgData name="Estelle Ashman" userId="fad0d9bb-f7d3-4cbf-9f63-d6dbfa401ccf" providerId="ADAL" clId="{791F4740-8B51-48E1-8E31-C8ECF4C229ED}" dt="2025-09-25T14:08:09.068" v="226" actId="1076"/>
          <ac:spMkLst>
            <pc:docMk/>
            <pc:sldMk cId="2364462525" sldId="1139"/>
            <ac:spMk id="10" creationId="{3E851049-D0A9-8F8A-6385-2438B12E814E}"/>
          </ac:spMkLst>
        </pc:spChg>
        <pc:spChg chg="add mod">
          <ac:chgData name="Estelle Ashman" userId="fad0d9bb-f7d3-4cbf-9f63-d6dbfa401ccf" providerId="ADAL" clId="{791F4740-8B51-48E1-8E31-C8ECF4C229ED}" dt="2025-09-25T14:08:09.068" v="226" actId="1076"/>
          <ac:spMkLst>
            <pc:docMk/>
            <pc:sldMk cId="2364462525" sldId="1139"/>
            <ac:spMk id="11" creationId="{E990B203-3C15-F613-7544-603D813685AE}"/>
          </ac:spMkLst>
        </pc:spChg>
        <pc:spChg chg="add mod">
          <ac:chgData name="Estelle Ashman" userId="fad0d9bb-f7d3-4cbf-9f63-d6dbfa401ccf" providerId="ADAL" clId="{791F4740-8B51-48E1-8E31-C8ECF4C229ED}" dt="2025-09-25T14:08:09.068" v="226" actId="1076"/>
          <ac:spMkLst>
            <pc:docMk/>
            <pc:sldMk cId="2364462525" sldId="1139"/>
            <ac:spMk id="12" creationId="{014697D3-6133-10B0-8CCF-D582CFA163DD}"/>
          </ac:spMkLst>
        </pc:spChg>
        <pc:spChg chg="add mod">
          <ac:chgData name="Estelle Ashman" userId="fad0d9bb-f7d3-4cbf-9f63-d6dbfa401ccf" providerId="ADAL" clId="{791F4740-8B51-48E1-8E31-C8ECF4C229ED}" dt="2025-09-25T14:08:09.068" v="226" actId="1076"/>
          <ac:spMkLst>
            <pc:docMk/>
            <pc:sldMk cId="2364462525" sldId="1139"/>
            <ac:spMk id="13" creationId="{D0F485FE-557E-34B4-D9ED-292D46004BB6}"/>
          </ac:spMkLst>
        </pc:spChg>
        <pc:spChg chg="mod">
          <ac:chgData name="Estelle Ashman" userId="fad0d9bb-f7d3-4cbf-9f63-d6dbfa401ccf" providerId="ADAL" clId="{791F4740-8B51-48E1-8E31-C8ECF4C229ED}" dt="2025-09-25T14:10:14.799" v="250" actId="207"/>
          <ac:spMkLst>
            <pc:docMk/>
            <pc:sldMk cId="2364462525" sldId="1139"/>
            <ac:spMk id="7170" creationId="{D75A927B-1234-A4F9-1C42-9186EEA3FD4E}"/>
          </ac:spMkLst>
        </pc:spChg>
        <pc:picChg chg="mod ord">
          <ac:chgData name="Estelle Ashman" userId="fad0d9bb-f7d3-4cbf-9f63-d6dbfa401ccf" providerId="ADAL" clId="{791F4740-8B51-48E1-8E31-C8ECF4C229ED}" dt="2025-09-25T14:10:26.645" v="253" actId="1076"/>
          <ac:picMkLst>
            <pc:docMk/>
            <pc:sldMk cId="2364462525" sldId="1139"/>
            <ac:picMk id="5" creationId="{2A3285B9-6F3E-AC97-1816-628E21FAE212}"/>
          </ac:picMkLst>
        </pc:picChg>
        <pc:cxnChg chg="add mod">
          <ac:chgData name="Estelle Ashman" userId="fad0d9bb-f7d3-4cbf-9f63-d6dbfa401ccf" providerId="ADAL" clId="{791F4740-8B51-48E1-8E31-C8ECF4C229ED}" dt="2025-09-25T14:08:09.068" v="226" actId="1076"/>
          <ac:cxnSpMkLst>
            <pc:docMk/>
            <pc:sldMk cId="2364462525" sldId="1139"/>
            <ac:cxnSpMk id="7" creationId="{971B4D51-C449-B056-F71D-4B63987482C9}"/>
          </ac:cxnSpMkLst>
        </pc:cxnChg>
        <pc:cxnChg chg="add mod">
          <ac:chgData name="Estelle Ashman" userId="fad0d9bb-f7d3-4cbf-9f63-d6dbfa401ccf" providerId="ADAL" clId="{791F4740-8B51-48E1-8E31-C8ECF4C229ED}" dt="2025-09-25T14:08:09.068" v="226" actId="1076"/>
          <ac:cxnSpMkLst>
            <pc:docMk/>
            <pc:sldMk cId="2364462525" sldId="1139"/>
            <ac:cxnSpMk id="8" creationId="{EA8D2B1B-85AB-758F-D53C-F50E74757E6F}"/>
          </ac:cxnSpMkLst>
        </pc:cxnChg>
      </pc:sldChg>
      <pc:sldChg chg="addSp delSp modSp add mod ord">
        <pc:chgData name="Estelle Ashman" userId="fad0d9bb-f7d3-4cbf-9f63-d6dbfa401ccf" providerId="ADAL" clId="{791F4740-8B51-48E1-8E31-C8ECF4C229ED}" dt="2025-09-25T14:12:00.707" v="263" actId="1076"/>
        <pc:sldMkLst>
          <pc:docMk/>
          <pc:sldMk cId="889164720" sldId="1140"/>
        </pc:sldMkLst>
        <pc:picChg chg="add mod">
          <ac:chgData name="Estelle Ashman" userId="fad0d9bb-f7d3-4cbf-9f63-d6dbfa401ccf" providerId="ADAL" clId="{791F4740-8B51-48E1-8E31-C8ECF4C229ED}" dt="2025-09-25T14:12:00.707" v="263" actId="1076"/>
          <ac:picMkLst>
            <pc:docMk/>
            <pc:sldMk cId="889164720" sldId="1140"/>
            <ac:picMk id="3" creationId="{FB2C6E94-6C8B-79F2-4E83-3EDAC4CC4697}"/>
          </ac:picMkLst>
        </pc:picChg>
        <pc:picChg chg="del">
          <ac:chgData name="Estelle Ashman" userId="fad0d9bb-f7d3-4cbf-9f63-d6dbfa401ccf" providerId="ADAL" clId="{791F4740-8B51-48E1-8E31-C8ECF4C229ED}" dt="2025-09-25T14:11:49.800" v="259" actId="478"/>
          <ac:picMkLst>
            <pc:docMk/>
            <pc:sldMk cId="889164720" sldId="1140"/>
            <ac:picMk id="5" creationId="{8B1D79B6-A921-165C-256A-38EAFEEE0BA1}"/>
          </ac:picMkLst>
        </pc:picChg>
      </pc:sldChg>
      <pc:sldChg chg="add">
        <pc:chgData name="Estelle Ashman" userId="fad0d9bb-f7d3-4cbf-9f63-d6dbfa401ccf" providerId="ADAL" clId="{791F4740-8B51-48E1-8E31-C8ECF4C229ED}" dt="2025-09-25T14:12:36.979" v="264"/>
        <pc:sldMkLst>
          <pc:docMk/>
          <pc:sldMk cId="1673399656" sldId="1141"/>
        </pc:sldMkLst>
      </pc:sldChg>
      <pc:sldChg chg="modSp add del mod ord">
        <pc:chgData name="Estelle Ashman" userId="fad0d9bb-f7d3-4cbf-9f63-d6dbfa401ccf" providerId="ADAL" clId="{791F4740-8B51-48E1-8E31-C8ECF4C229ED}" dt="2025-09-25T14:15:23.888" v="376" actId="47"/>
        <pc:sldMkLst>
          <pc:docMk/>
          <pc:sldMk cId="2569990798" sldId="1142"/>
        </pc:sldMkLst>
        <pc:spChg chg="mod">
          <ac:chgData name="Estelle Ashman" userId="fad0d9bb-f7d3-4cbf-9f63-d6dbfa401ccf" providerId="ADAL" clId="{791F4740-8B51-48E1-8E31-C8ECF4C229ED}" dt="2025-09-25T14:15:01.257" v="372" actId="20577"/>
          <ac:spMkLst>
            <pc:docMk/>
            <pc:sldMk cId="2569990798" sldId="1142"/>
            <ac:spMk id="25603" creationId="{174961DD-8A14-AE2F-4691-ED234E143948}"/>
          </ac:spMkLst>
        </pc:spChg>
      </pc:sldChg>
      <pc:sldChg chg="modSp add mod">
        <pc:chgData name="Estelle Ashman" userId="fad0d9bb-f7d3-4cbf-9f63-d6dbfa401ccf" providerId="ADAL" clId="{791F4740-8B51-48E1-8E31-C8ECF4C229ED}" dt="2025-09-25T16:29:42.375" v="1235" actId="20577"/>
        <pc:sldMkLst>
          <pc:docMk/>
          <pc:sldMk cId="3662043735" sldId="1143"/>
        </pc:sldMkLst>
        <pc:spChg chg="mod">
          <ac:chgData name="Estelle Ashman" userId="fad0d9bb-f7d3-4cbf-9f63-d6dbfa401ccf" providerId="ADAL" clId="{791F4740-8B51-48E1-8E31-C8ECF4C229ED}" dt="2025-09-25T16:29:42.375" v="1235" actId="20577"/>
          <ac:spMkLst>
            <pc:docMk/>
            <pc:sldMk cId="3662043735" sldId="1143"/>
            <ac:spMk id="25603" creationId="{49869E77-FE75-6EFF-7FD6-B75F62A119A3}"/>
          </ac:spMkLst>
        </pc:spChg>
      </pc:sldChg>
      <pc:sldChg chg="addSp modSp add mod">
        <pc:chgData name="Estelle Ashman" userId="fad0d9bb-f7d3-4cbf-9f63-d6dbfa401ccf" providerId="ADAL" clId="{791F4740-8B51-48E1-8E31-C8ECF4C229ED}" dt="2025-09-25T16:28:44.870" v="1234" actId="1036"/>
        <pc:sldMkLst>
          <pc:docMk/>
          <pc:sldMk cId="1538853729" sldId="1144"/>
        </pc:sldMkLst>
        <pc:spChg chg="mod">
          <ac:chgData name="Estelle Ashman" userId="fad0d9bb-f7d3-4cbf-9f63-d6dbfa401ccf" providerId="ADAL" clId="{791F4740-8B51-48E1-8E31-C8ECF4C229ED}" dt="2025-09-25T16:28:09.713" v="1214" actId="20577"/>
          <ac:spMkLst>
            <pc:docMk/>
            <pc:sldMk cId="1538853729" sldId="1144"/>
            <ac:spMk id="2" creationId="{169D8A52-7738-CCF4-F351-9490572F2441}"/>
          </ac:spMkLst>
        </pc:spChg>
        <pc:spChg chg="add mod">
          <ac:chgData name="Estelle Ashman" userId="fad0d9bb-f7d3-4cbf-9f63-d6dbfa401ccf" providerId="ADAL" clId="{791F4740-8B51-48E1-8E31-C8ECF4C229ED}" dt="2025-09-25T16:28:28.263" v="1217" actId="1076"/>
          <ac:spMkLst>
            <pc:docMk/>
            <pc:sldMk cId="1538853729" sldId="1144"/>
            <ac:spMk id="5" creationId="{C7FFC5A3-22F3-7747-A5E3-8C6324D58F0A}"/>
          </ac:spMkLst>
        </pc:spChg>
        <pc:spChg chg="mod">
          <ac:chgData name="Estelle Ashman" userId="fad0d9bb-f7d3-4cbf-9f63-d6dbfa401ccf" providerId="ADAL" clId="{791F4740-8B51-48E1-8E31-C8ECF4C229ED}" dt="2025-09-25T14:37:09.704" v="1115" actId="20577"/>
          <ac:spMkLst>
            <pc:docMk/>
            <pc:sldMk cId="1538853729" sldId="1144"/>
            <ac:spMk id="7170" creationId="{66D408D4-06A4-DA32-9F3E-E3E6B3272492}"/>
          </ac:spMkLst>
        </pc:spChg>
        <pc:picChg chg="mod">
          <ac:chgData name="Estelle Ashman" userId="fad0d9bb-f7d3-4cbf-9f63-d6dbfa401ccf" providerId="ADAL" clId="{791F4740-8B51-48E1-8E31-C8ECF4C229ED}" dt="2025-09-25T16:28:18.555" v="1216" actId="1076"/>
          <ac:picMkLst>
            <pc:docMk/>
            <pc:sldMk cId="1538853729" sldId="1144"/>
            <ac:picMk id="3" creationId="{BFBE583A-7681-CF8A-71F1-4B377D5932F1}"/>
          </ac:picMkLst>
        </pc:picChg>
        <pc:picChg chg="mod">
          <ac:chgData name="Estelle Ashman" userId="fad0d9bb-f7d3-4cbf-9f63-d6dbfa401ccf" providerId="ADAL" clId="{791F4740-8B51-48E1-8E31-C8ECF4C229ED}" dt="2025-09-25T16:28:44.870" v="1234" actId="1036"/>
          <ac:picMkLst>
            <pc:docMk/>
            <pc:sldMk cId="1538853729" sldId="1144"/>
            <ac:picMk id="4" creationId="{BC2645AD-52E7-FAB4-5534-E4627AE2D7A9}"/>
          </ac:picMkLst>
        </pc:picChg>
        <pc:picChg chg="add mod">
          <ac:chgData name="Estelle Ashman" userId="fad0d9bb-f7d3-4cbf-9f63-d6dbfa401ccf" providerId="ADAL" clId="{791F4740-8B51-48E1-8E31-C8ECF4C229ED}" dt="2025-09-25T16:28:44.870" v="1234" actId="1036"/>
          <ac:picMkLst>
            <pc:docMk/>
            <pc:sldMk cId="1538853729" sldId="1144"/>
            <ac:picMk id="7" creationId="{41337C84-445C-682E-8F4A-C7E34B7C635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0EBAF-D955-C443-AB02-2BCBC7797572}" type="datetimeFigureOut">
              <a:rPr lang="en-US" smtClean="0"/>
              <a:t>9/30/2025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1DC8B-0A09-DC4E-ABCE-FAAA12F030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574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A641A-FC50-3840-A830-42D90553FE8C}" type="datetimeFigureOut">
              <a:rPr lang="en-US" smtClean="0"/>
              <a:t>9/30/2025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6355-3DDC-9949-861F-AD0908BFCC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7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09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08BCE8-B2DB-42BE-B7D5-3CA4CAAB789A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843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24AE5-C323-43DE-7047-631DC7F5E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34E51E-FF26-1A89-DC02-C557E56532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A21C37F1-F5B7-875E-3370-7CD3F315B9F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4DF5D58-FF85-8017-D6D7-29AA918E3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214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6469F-41A2-C837-AFBB-B8F5606B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2F7FED-4764-13CE-4235-B3EAB86A84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5081BC63-D05E-2CF1-F9DB-6BE356073B5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E755261-035A-9947-F409-BC497AD667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108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005AA-D685-DD91-9270-B7966A274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D2627C5-20F1-3090-BA3B-EE25DA6E00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C58820F1-97C6-2C0A-F429-820F0C1DBE0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6C59C76-0201-00FC-4691-45D7FBE9FE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96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F7484-1C4A-D3B3-A887-607B0DA7B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6578584-2994-3774-A83F-F5A9604A36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FF075C81-D0D3-D90B-E722-DCA8926CE04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4018BFC-10AA-BB9A-855A-819A6D7010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2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8065E-630F-FB1C-6BF8-E11C0FE3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3B610F8-3152-A913-2043-6B645A1E1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C8E926C8-61D4-8BC7-FE25-16AAB8D18CB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9A8EEE8-21F9-B41D-8E40-0516CF133C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893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7ED75-211E-894C-2D47-76F0E35E4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D04AACB-99CE-C752-E082-665C5D4846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FB0AB908-BE7F-CBAF-E43C-4F309B02F86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D0716F1-F1FF-AA0B-1B1F-EF199AFB6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26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F6A94-FC23-16B7-95C6-3173DC826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B92C714-1CDD-2B9A-DC4C-66EC3638DB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594A3D4-A40B-74ED-6804-EE4EC53ACF2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7DC41F3-17EB-50E5-84AF-758FF6BF1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52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5A020-EF92-B827-60CB-264A98C6A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11B5F22-F653-44B7-D822-4D37FBF886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0CF367BE-8737-DB9A-1893-AC09251526A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7C902F7-6978-CB1E-5F67-A042D6627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768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CC899-7610-0162-E1E3-C3B3D534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859DE88-20BC-2C4A-D73C-C7E720AB9E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61ADE558-9793-192C-39B7-ABE4DA9C23D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C92FE17-8ADB-C06C-3ABC-963E43ED6B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74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EB14B-1DCC-E7D3-4430-59D82A54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ACFF6AF-61D9-FA4E-E162-0B67A0EAA8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3E831037-8EC6-6D6E-60B3-9E81CBADFB7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1EA44B7-FC2E-AC6E-5C3C-49B7B89DE3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670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6474-7705-C4C6-4ECF-FAD4AA190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810027E-9E99-8B9C-A0C1-C792190230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2899FCC5-EDF7-3B07-D5A3-4AB68C36A5D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ECB5E95-908F-E192-BFF5-DBAAB2362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592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2DD7-8648-0DBC-1049-7946D0D1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E189D0C-6B6B-64C7-EC8F-1094B43FFD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0D684A44-7E4F-412A-8EFC-DE200ECD95E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1FB71F6-F8D8-DCC7-3B6D-4ABA087D6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087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7B9E2-7688-6D8B-8A1C-B14ABD788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D18B03D-6E03-30BB-559F-4639C335A1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5A0F65BF-C5E2-38BA-EF7C-7016DF33166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D49803A-8DD3-3A33-0639-C43DE2E02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508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A03DF-21C6-1FD8-0AD3-261CFFFC1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7BF35BD-1D58-0185-1CF6-4CF96F631A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B42D2D8B-C339-3B84-0F8B-B265D29C503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264C5B1-04D7-B5E3-5A43-5D02381F3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52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8F2EE-B0BA-27DE-6530-AC54E70BE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B5C2CC8-5354-F3D8-839D-BE22A17109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A8777706-53D5-BB8F-D186-1D7AE831706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C93EE91-084A-6AFD-6910-F7D506995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108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66001-7A39-830F-630B-9ED25DC9E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E66805D-88CB-7B99-D790-D21193DEB5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AB30ABF1-255C-6FBA-E645-205C0E790F7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E318A96-9305-8475-1489-8955CACD4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397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DFA61-FE19-1FC3-5314-521F1B00C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1B104AD-5A65-B397-F424-72A13173C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E5F7E-9C5B-4104-B213-1C197F214429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0C9CC9AC-640B-C79A-EA7F-AB7B452D44D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FDC1C04-B975-3555-B711-1D2C5157C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374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DBEF-5422-9163-FB09-2EC53A05C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81362-2D72-77D0-1E1C-D3EA2E9D03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835A8-7A07-3F6A-133E-B8123D0CE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12179-3F4F-CF73-4977-2A300FADF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08BCE8-B2DB-42BE-B7D5-3CA4CAAB789A}" type="slidenum">
              <a:rPr lang="en-GB" altLang="en-US" smtClean="0"/>
              <a:pPr>
                <a:defRPr/>
              </a:pPr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5620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BC7D8-7CF5-938E-2C4B-FB051561A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70F68-C78C-4B18-AC6A-45689CC0C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66CC42-2CE1-3C09-0610-FBFCCA743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B716D-6EB6-53E1-D954-43566D1DE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3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 i="0">
                <a:latin typeface="Circular Black" charset="0"/>
                <a:ea typeface="Circular Black" charset="0"/>
                <a:cs typeface="Circular Black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82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 i="0">
                <a:latin typeface="Circular Black" charset="0"/>
                <a:ea typeface="Circular Black" charset="0"/>
                <a:cs typeface="Circular Black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2FB5A6-9C32-4A83-97A7-D30ADFFF8B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9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" t="9377" r="701" b="78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03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" t="9377" r="701" b="78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Media Placeholder 12">
            <a:extLst>
              <a:ext uri="{FF2B5EF4-FFF2-40B4-BE49-F238E27FC236}">
                <a16:creationId xmlns:a16="http://schemas.microsoft.com/office/drawing/2014/main" id="{B64A69EB-61F1-40BF-8CA1-212DCE02DBFA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2869468" y="191476"/>
            <a:ext cx="9143997" cy="5148113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392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93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4517240"/>
            <a:ext cx="8046357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F6B583B-BC60-42A2-9AF0-EE84C061F38C}"/>
              </a:ext>
            </a:extLst>
          </p:cNvPr>
          <p:cNvSpPr txBox="1">
            <a:spLocks/>
          </p:cNvSpPr>
          <p:nvPr userDrawn="1"/>
        </p:nvSpPr>
        <p:spPr>
          <a:xfrm>
            <a:off x="388273" y="65712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1" i="0" kern="1200">
                <a:solidFill>
                  <a:schemeClr val="tx1">
                    <a:alpha val="70000"/>
                  </a:schemeClr>
                </a:solidFill>
                <a:latin typeface="Px Grotesk Screen" panose="02060903030000020004" pitchFamily="18" charset="0"/>
                <a:ea typeface="Px Grotesk Screen" panose="02060903030000020004" pitchFamily="18" charset="0"/>
                <a:cs typeface="Px Grotesk Screen" panose="02060903030000020004" pitchFamily="18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Roboto Black" panose="02000000000000000000" pitchFamily="2" charset="0"/>
                <a:ea typeface="Roboto Black" panose="02000000000000000000" pitchFamily="2" charset="0"/>
              </a:rPr>
              <a:pPr/>
              <a:t>‹#›</a:t>
            </a:fld>
            <a:endParaRPr lang="en-US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84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Roboto Black" panose="02000000000000000000" pitchFamily="2" charset="0"/>
              </a:rPr>
              <a:pPr/>
              <a:t>‹#›</a:t>
            </a:fld>
            <a:endParaRPr lang="en-US" dirty="0">
              <a:latin typeface="Roboto Black" panose="02000000000000000000" pitchFamily="2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063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solidFill>
                  <a:schemeClr val="bg1">
                    <a:alpha val="7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alpha val="70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6888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6593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Номер слайда 21">
            <a:extLst>
              <a:ext uri="{FF2B5EF4-FFF2-40B4-BE49-F238E27FC236}">
                <a16:creationId xmlns:a16="http://schemas.microsoft.com/office/drawing/2014/main" id="{55E4683C-421A-4F2E-8245-063A5DB11B10}"/>
              </a:ext>
            </a:extLst>
          </p:cNvPr>
          <p:cNvSpPr txBox="1">
            <a:spLocks/>
          </p:cNvSpPr>
          <p:nvPr userDrawn="1"/>
        </p:nvSpPr>
        <p:spPr>
          <a:xfrm>
            <a:off x="212019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Roboto Black" panose="02000000000000000000" pitchFamily="2" charset="0"/>
              </a:rPr>
              <a:pPr/>
              <a:t>‹#›</a:t>
            </a:fld>
            <a:endParaRPr lang="en-US" dirty="0">
              <a:latin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48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219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71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91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653153" y="2290219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53153" y="4235103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932217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53153" y="4655233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3153" y="2907197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653153" y="1181100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811703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3153" y="2907197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653153" y="1181100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76143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1D0FF0-F667-444F-BCED-8A49802A6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30414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27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5"/>
            <a:ext cx="8477747" cy="745212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6292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759448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927944"/>
            <a:ext cx="12192000" cy="293005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Номер слайда 21">
            <a:extLst>
              <a:ext uri="{FF2B5EF4-FFF2-40B4-BE49-F238E27FC236}">
                <a16:creationId xmlns:a16="http://schemas.microsoft.com/office/drawing/2014/main" id="{58FE3676-D537-47B0-98E3-A3E7BFFC93B0}"/>
              </a:ext>
            </a:extLst>
          </p:cNvPr>
          <p:cNvSpPr txBox="1">
            <a:spLocks/>
          </p:cNvSpPr>
          <p:nvPr userDrawn="1"/>
        </p:nvSpPr>
        <p:spPr>
          <a:xfrm>
            <a:off x="235872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Roboto Black" panose="02000000000000000000" pitchFamily="2" charset="0"/>
              </a:rPr>
              <a:pPr/>
              <a:t>‹#›</a:t>
            </a:fld>
            <a:endParaRPr lang="en-US" dirty="0">
              <a:latin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789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2313828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738977" y="2313828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487355" y="2313828"/>
            <a:ext cx="3704646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0201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37707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837707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D7DB22-8D35-4BB6-BB1E-F654923358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30414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03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85413" y="1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473601" y="2289977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85413" y="4573989"/>
            <a:ext cx="3113599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9048E7-5C91-496F-AB86-74FD3FA2C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29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081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solidFill>
                  <a:schemeClr val="bg1">
                    <a:alpha val="70000"/>
                  </a:schemeClr>
                </a:solidFill>
                <a:latin typeface="Roboto Black" panose="02000000000000000000" pitchFamily="2" charset="0"/>
              </a:rPr>
              <a:pPr/>
              <a:t>‹#›</a:t>
            </a:fld>
            <a:endParaRPr lang="en-US" dirty="0">
              <a:solidFill>
                <a:schemeClr val="bg1">
                  <a:alpha val="70000"/>
                </a:schemeClr>
              </a:solidFill>
              <a:latin typeface="Roboto Black" panose="02000000000000000000" pitchFamily="2" charset="0"/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36F88A3C-A270-4DC6-9E1C-A25CBE1829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89342" y="2416045"/>
            <a:ext cx="3964163" cy="1499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2D070C-A04C-48E8-B300-22A82AB54D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8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371337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002364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135464" y="0"/>
            <a:ext cx="990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3371337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  <a:alpha val="7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604351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652057" y="3262747"/>
            <a:ext cx="0" cy="34497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C224DA7-7D4A-40B0-B8E0-4087488C41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30414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077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1181099"/>
            <a:ext cx="5524500" cy="28393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28571" y="4020456"/>
            <a:ext cx="3093359" cy="19594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121D7-D382-4671-AF2C-EEB51D933E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64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0167256" y="0"/>
            <a:ext cx="2024743" cy="31060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142512" y="0"/>
            <a:ext cx="2024743" cy="5696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117769" y="0"/>
            <a:ext cx="2024743" cy="496388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1546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0600" y="1952170"/>
            <a:ext cx="2024743" cy="49058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15343" y="1181101"/>
            <a:ext cx="2024743" cy="567689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5040086" y="2728687"/>
            <a:ext cx="2024743" cy="412931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60960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EF89C2-C140-44A6-8E66-BA88F1E323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737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68B54B-5D5A-42C4-8F4B-5DEBB0D3AA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5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206448" y="990269"/>
            <a:ext cx="6414052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1274C-C8F1-4131-A740-6D41E69B5F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94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579951" y="0"/>
            <a:ext cx="7612049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0269"/>
            <a:ext cx="6414052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09789-4499-42BF-A55F-1A98131868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50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371547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3447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34290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9D6F9-0F6F-4EE2-A40A-BF6CB87EF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472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4897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51804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0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5317671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8768443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9600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1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322839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778777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234715" y="300445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0204658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649028" y="2318656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71315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9971315" y="0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71314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7649028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5326741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8956686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1181101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46537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2544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4890408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7913915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57680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60095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20190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9180286" y="1"/>
            <a:ext cx="3011714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369573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1181100"/>
            <a:ext cx="7326086" cy="56769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60BA5F-EB4F-4749-B8EA-113BCE42E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420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61543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361543" y="-1"/>
            <a:ext cx="2227943" cy="6865257"/>
          </a:xfrm>
          <a:prstGeom prst="rect">
            <a:avLst/>
          </a:prstGeom>
          <a:solidFill>
            <a:srgbClr val="081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914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90188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6531429" y="1000025"/>
            <a:ext cx="5089071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993276-BC4D-456A-9FE1-5266917B2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972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3080468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0632112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6FAAA9-28FE-4C37-85FA-FD6B78B2B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24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81861B-4B81-43F2-8267-6EBBD6F5BA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777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699328" y="1181100"/>
            <a:ext cx="4793343" cy="56769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767466"/>
            <a:ext cx="4229100" cy="185712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27771" y="1848660"/>
            <a:ext cx="2264228" cy="243305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7531100" y="1848660"/>
            <a:ext cx="2264228" cy="243305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A4AFAD-838C-4A8A-8E2E-33F4F1FC24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398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1181100"/>
            <a:ext cx="1406070" cy="1406070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1448707" y="762906"/>
            <a:ext cx="2242457" cy="2242457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17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358570"/>
            <a:ext cx="12192000" cy="44994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BAF417BC-AF69-4038-A5CD-57E1F2BEFF66}"/>
              </a:ext>
            </a:extLst>
          </p:cNvPr>
          <p:cNvSpPr txBox="1">
            <a:spLocks/>
          </p:cNvSpPr>
          <p:nvPr userDrawn="1"/>
        </p:nvSpPr>
        <p:spPr>
          <a:xfrm>
            <a:off x="235872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1" i="0" kern="1200">
                <a:solidFill>
                  <a:schemeClr val="tx1">
                    <a:alpha val="70000"/>
                  </a:schemeClr>
                </a:solidFill>
                <a:latin typeface="Px Grotesk Screen" panose="02060903030000020004" pitchFamily="18" charset="0"/>
                <a:ea typeface="Px Grotesk Screen" panose="02060903030000020004" pitchFamily="18" charset="0"/>
                <a:cs typeface="Px Grotesk Screen" panose="02060903030000020004" pitchFamily="18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>
                <a:latin typeface="Roboto Black" panose="02000000000000000000" pitchFamily="2" charset="0"/>
                <a:ea typeface="Roboto Black" panose="02000000000000000000" pitchFamily="2" charset="0"/>
              </a:rPr>
              <a:pPr/>
              <a:t>‹#›</a:t>
            </a:fld>
            <a:endParaRPr lang="en-US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79865F-A760-415D-8971-EFE9C110F6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454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8669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39433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60198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80962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10172700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0642968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716EA8-0F40-4E37-BD51-DA89F8CC6F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6024971"/>
            <a:ext cx="7392144" cy="8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97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42E94EEE-8AB1-4039-A558-F97A773827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548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D2514EE-4665-447C-8656-52C7F84B09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57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14700"/>
            <a:ext cx="4064000" cy="35433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314700"/>
            <a:ext cx="4064000" cy="35433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8128000" y="3314700"/>
            <a:ext cx="4064000" cy="35433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580F671-4270-43B9-8221-D76226C580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623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1400674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630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41630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31DB204-8421-46D8-BD2E-FCCF48B9FF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960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630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2192"/>
            <a:ext cx="6096000" cy="342849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6D2D581-8E8C-4A06-B816-D49101BFA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6931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3367532"/>
            <a:ext cx="6096000" cy="3490468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2192"/>
            <a:ext cx="6096000" cy="3379724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3BB6CBE-56E4-45C7-AFFA-2CC7036F0D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253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898" y="2564904"/>
            <a:ext cx="10061004" cy="3109913"/>
          </a:xfrm>
        </p:spPr>
        <p:txBody>
          <a:bodyPr/>
          <a:lstStyle>
            <a:lvl1pPr>
              <a:defRPr sz="2400"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950"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950"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950"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950">
                <a:latin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3C657-03CB-4699-875B-7C779AF1BC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defTabSz="91433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2993C76-A070-422B-BC9C-6423754BE5AB}" type="datetimeFigureOut">
              <a:rPr lang="en-US"/>
              <a:pPr>
                <a:defRPr/>
              </a:pPr>
              <a:t>9/30/2025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65BB6-086D-4BAD-B169-73BB3EB9B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defTabSz="91433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829F1-9A7F-41AB-AB8F-B3AA9F6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6538" y="6418263"/>
            <a:ext cx="512762" cy="2270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A07FE-9015-44D6-8568-EE2B6272571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2E942D4-A823-46FA-AE68-181A723B8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8" y="931458"/>
            <a:ext cx="10061004" cy="557956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  <a:latin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631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image" Target="../media/image3.png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001486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900" y="994934"/>
            <a:ext cx="9753600" cy="148786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ctr">
              <a:defRPr sz="1000" b="1" i="0">
                <a:solidFill>
                  <a:schemeClr val="tx1">
                    <a:alpha val="7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866900" y="2514600"/>
            <a:ext cx="9753600" cy="31104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A3D56-AE05-4A38-AD00-0345EF1AE9CC}"/>
              </a:ext>
            </a:extLst>
          </p:cNvPr>
          <p:cNvPicPr>
            <a:picLocks noChangeAspect="1"/>
          </p:cNvPicPr>
          <p:nvPr userDrawn="1"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05835" y="2883244"/>
            <a:ext cx="2997152" cy="652391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8C9CCA71-B5F1-1D97-2F77-8EF1CAC7BD6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37359" y="6355882"/>
            <a:ext cx="4718958" cy="32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700" b="1" i="0" spc="10" dirty="0">
                <a:solidFill>
                  <a:schemeClr val="tx1">
                    <a:lumMod val="25000"/>
                    <a:lumOff val="75000"/>
                  </a:schemeClr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Digital Schoolhouse, 18a Blackbull Yard, 24-28 Hatton Wall, London EC1N 8JH.</a:t>
            </a:r>
            <a:br>
              <a:rPr lang="en-GB" sz="700" b="1" i="0" spc="10" dirty="0">
                <a:solidFill>
                  <a:schemeClr val="tx1">
                    <a:lumMod val="25000"/>
                    <a:lumOff val="75000"/>
                  </a:schemeClr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en-GB" sz="700" b="1" i="0" spc="10" dirty="0">
                <a:solidFill>
                  <a:schemeClr val="tx1">
                    <a:lumMod val="25000"/>
                    <a:lumOff val="75000"/>
                  </a:schemeClr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Copyright © 2025 Digital Schoolhouse. All rights reserved.</a:t>
            </a:r>
            <a:endParaRPr lang="en-GB" sz="600" i="1" dirty="0">
              <a:solidFill>
                <a:schemeClr val="tx1">
                  <a:lumMod val="25000"/>
                  <a:lumOff val="75000"/>
                </a:schemeClr>
              </a:solidFill>
              <a:effectLst/>
              <a:latin typeface="Roboto Black" panose="02000000000000000000" pitchFamily="2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>
                    <a:lumMod val="25000"/>
                    <a:lumOff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A58A56-BB1E-4024-4C74-32F05797B636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61162" b="-6346"/>
          <a:stretch>
            <a:fillRect/>
          </a:stretch>
        </p:blipFill>
        <p:spPr>
          <a:xfrm>
            <a:off x="6308616" y="6071878"/>
            <a:ext cx="2870944" cy="786122"/>
          </a:xfrm>
          <a:prstGeom prst="rect">
            <a:avLst/>
          </a:prstGeom>
        </p:spPr>
      </p:pic>
      <p:pic>
        <p:nvPicPr>
          <p:cNvPr id="8" name="Picture 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8FF5BB2-FC14-41A0-5273-0D3A5E4112DA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duotone>
              <a:prstClr val="black"/>
              <a:schemeClr val="tx1">
                <a:lumMod val="90000"/>
                <a:lumOff val="1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996" y="6311914"/>
            <a:ext cx="1161886" cy="234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FDE45C-3926-06AB-FDC7-A4D0CF2A5BB4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727"/>
          <a:stretch>
            <a:fillRect/>
          </a:stretch>
        </p:blipFill>
        <p:spPr>
          <a:xfrm>
            <a:off x="10680700" y="6061970"/>
            <a:ext cx="1498600" cy="73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7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110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  <p:sldLayoutId id="2147484069" r:id="rId15"/>
    <p:sldLayoutId id="2147484070" r:id="rId16"/>
    <p:sldLayoutId id="2147484071" r:id="rId17"/>
    <p:sldLayoutId id="2147484072" r:id="rId18"/>
    <p:sldLayoutId id="2147484073" r:id="rId19"/>
    <p:sldLayoutId id="2147484074" r:id="rId20"/>
    <p:sldLayoutId id="2147484075" r:id="rId21"/>
    <p:sldLayoutId id="2147484076" r:id="rId22"/>
    <p:sldLayoutId id="2147484077" r:id="rId23"/>
    <p:sldLayoutId id="2147484078" r:id="rId24"/>
    <p:sldLayoutId id="2147484079" r:id="rId25"/>
    <p:sldLayoutId id="2147484080" r:id="rId26"/>
    <p:sldLayoutId id="2147484081" r:id="rId27"/>
    <p:sldLayoutId id="2147484082" r:id="rId28"/>
    <p:sldLayoutId id="2147484083" r:id="rId29"/>
    <p:sldLayoutId id="2147484084" r:id="rId30"/>
    <p:sldLayoutId id="2147484085" r:id="rId31"/>
    <p:sldLayoutId id="2147484086" r:id="rId32"/>
    <p:sldLayoutId id="2147484087" r:id="rId33"/>
    <p:sldLayoutId id="2147484088" r:id="rId34"/>
    <p:sldLayoutId id="2147484089" r:id="rId35"/>
    <p:sldLayoutId id="2147484090" r:id="rId36"/>
    <p:sldLayoutId id="2147484091" r:id="rId37"/>
    <p:sldLayoutId id="2147484092" r:id="rId38"/>
    <p:sldLayoutId id="2147484093" r:id="rId39"/>
    <p:sldLayoutId id="2147484094" r:id="rId40"/>
    <p:sldLayoutId id="2147484095" r:id="rId41"/>
    <p:sldLayoutId id="2147484096" r:id="rId42"/>
    <p:sldLayoutId id="2147484097" r:id="rId43"/>
    <p:sldLayoutId id="2147484098" r:id="rId44"/>
    <p:sldLayoutId id="2147484099" r:id="rId45"/>
    <p:sldLayoutId id="2147484100" r:id="rId46"/>
    <p:sldLayoutId id="2147484101" r:id="rId47"/>
    <p:sldLayoutId id="2147484102" r:id="rId48"/>
    <p:sldLayoutId id="2147484103" r:id="rId49"/>
    <p:sldLayoutId id="2147484104" r:id="rId50"/>
    <p:sldLayoutId id="2147484105" r:id="rId51"/>
    <p:sldLayoutId id="2147484106" r:id="rId52"/>
    <p:sldLayoutId id="2147484107" r:id="rId53"/>
    <p:sldLayoutId id="2147484108" r:id="rId54"/>
    <p:sldLayoutId id="2147484109" r:id="rId55"/>
    <p:sldLayoutId id="2147484111" r:id="rId56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51" baseline="0">
          <a:solidFill>
            <a:schemeClr val="tx1"/>
          </a:solidFill>
          <a:latin typeface="Roboto Black" panose="02000000000000000000" pitchFamily="2" charset="0"/>
          <a:ea typeface="Roboto Black" panose="02000000000000000000" pitchFamily="2" charset="0"/>
          <a:cs typeface="Vccgvkeomvcbzblgwtwhjahvwjz" panose="020B0804020101010102" pitchFamily="34" charset="0"/>
        </a:defRPr>
      </a:lvl1pPr>
    </p:titleStyle>
    <p:bodyStyle>
      <a:lvl1pPr marL="0" indent="0" algn="l" defTabSz="914318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Roboto Black" panose="02000000000000000000" pitchFamily="2" charset="0"/>
          <a:ea typeface="Roboto Black" panose="02000000000000000000" pitchFamily="2" charset="0"/>
          <a:cs typeface="Vccgvkeomvcbzblgwtwhjahvwjz" panose="020B0804020101010102" pitchFamily="34" charset="0"/>
        </a:defRPr>
      </a:lvl1pPr>
      <a:lvl2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28" pos="624">
          <p15:clr>
            <a:srgbClr val="F26B43"/>
          </p15:clr>
        </p15:guide>
        <p15:guide id="29" pos="7320">
          <p15:clr>
            <a:srgbClr val="F26B43"/>
          </p15:clr>
        </p15:guide>
        <p15:guide id="48" pos="1176">
          <p15:clr>
            <a:srgbClr val="F26B43"/>
          </p15:clr>
        </p15:guide>
        <p15:guide id="51" orient="horz" pos="7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8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4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5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8.xml"/><Relationship Id="rId6" Type="http://schemas.openxmlformats.org/officeDocument/2006/relationships/image" Target="../media/image1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81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66899" y="2381792"/>
            <a:ext cx="7559207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4000" dirty="0">
                <a:solidFill>
                  <a:srgbClr val="FAFAFA"/>
                </a:solidFill>
                <a:latin typeface="Roboto Black" panose="02000000000000000000" pitchFamily="2" charset="0"/>
                <a:ea typeface="Circular Book" charset="0"/>
                <a:cs typeface="Circular Book" charset="0"/>
              </a:rPr>
              <a:t>AI Unplugged</a:t>
            </a:r>
            <a:r>
              <a:rPr lang="en-GB" sz="4000" dirty="0">
                <a:solidFill>
                  <a:srgbClr val="FF0000"/>
                </a:solidFill>
                <a:latin typeface="Roboto Black" panose="02000000000000000000" pitchFamily="2" charset="0"/>
                <a:ea typeface="Circular Book" charset="0"/>
                <a:cs typeface="Circular Book" charset="0"/>
              </a:rPr>
              <a:t>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3268A4-E29A-42CD-B0E0-DD16685D7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05" y="-79372"/>
            <a:ext cx="6162512" cy="23313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BB7B6E-BCD9-4BD9-9DC9-0FD04199D456}"/>
              </a:ext>
            </a:extLst>
          </p:cNvPr>
          <p:cNvSpPr/>
          <p:nvPr/>
        </p:nvSpPr>
        <p:spPr>
          <a:xfrm>
            <a:off x="1911079" y="3230014"/>
            <a:ext cx="5129799" cy="404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4008" rIns="0" rtlCol="0" anchor="ctr"/>
          <a:lstStyle/>
          <a:p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Circular Book" charset="0"/>
                <a:cs typeface="Open Sans" panose="020B0606030504020204" pitchFamily="34" charset="0"/>
              </a:rPr>
              <a:t>Demystifying generative AI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2B706047-07A4-E976-9DD3-5441C3EB0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634" y="6360071"/>
            <a:ext cx="6562760" cy="32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spcAft>
                <a:spcPts val="0"/>
              </a:spcAft>
            </a:pPr>
            <a:r>
              <a:rPr lang="en-GB" sz="700" i="0" spc="10" dirty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Digital Schoolhouse, 18a Blackbull Yard, 24-28 Hatton Wall, London EC1N 8JH. </a:t>
            </a:r>
          </a:p>
          <a:p>
            <a:pPr algn="r">
              <a:spcAft>
                <a:spcPts val="0"/>
              </a:spcAft>
            </a:pPr>
            <a:r>
              <a:rPr lang="en-GB" sz="700" i="0" spc="10" dirty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Copyright © 2025 Digital Schoolhouse. All rights reserved.</a:t>
            </a:r>
            <a:endParaRPr lang="en-GB" sz="600" i="1" dirty="0">
              <a:solidFill>
                <a:schemeClr val="bg1"/>
              </a:solidFill>
              <a:effectLst/>
              <a:latin typeface="Roboto Black" panose="02000000000000000000" pitchFamily="2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>
                    <a:lumMod val="25000"/>
                    <a:lumOff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D30D4A-00DB-4A5E-1AA8-A8DBDFEE53C5}"/>
              </a:ext>
            </a:extLst>
          </p:cNvPr>
          <p:cNvGrpSpPr/>
          <p:nvPr/>
        </p:nvGrpSpPr>
        <p:grpSpPr>
          <a:xfrm>
            <a:off x="4965110" y="5225143"/>
            <a:ext cx="6619965" cy="1227425"/>
            <a:chOff x="4965110" y="5225143"/>
            <a:chExt cx="6619965" cy="12274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AAA1FBC-E5B0-446A-244D-A6FC4BE7E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128"/>
            <a:stretch>
              <a:fillRect/>
            </a:stretch>
          </p:blipFill>
          <p:spPr>
            <a:xfrm>
              <a:off x="4965110" y="5225143"/>
              <a:ext cx="3347040" cy="1205931"/>
            </a:xfrm>
            <a:prstGeom prst="rect">
              <a:avLst/>
            </a:prstGeom>
          </p:spPr>
        </p:pic>
        <p:pic>
          <p:nvPicPr>
            <p:cNvPr id="6" name="Picture 5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4CA2EC10-2957-16BD-3CAE-E0117DBF2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256" y="5688321"/>
              <a:ext cx="1496368" cy="3025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C064BA7-E302-BF82-371C-DD7B27BEB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07" r="-1208"/>
            <a:stretch>
              <a:fillRect/>
            </a:stretch>
          </p:blipFill>
          <p:spPr>
            <a:xfrm>
              <a:off x="10213475" y="5246637"/>
              <a:ext cx="1371600" cy="1205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6845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4732A62B-CBE3-466E-9198-50B1318A4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6898" y="1680210"/>
            <a:ext cx="10061004" cy="4394657"/>
          </a:xfrm>
        </p:spPr>
        <p:txBody>
          <a:bodyPr rtlCol="0">
            <a:normAutofit/>
          </a:bodyPr>
          <a:lstStyle/>
          <a:p>
            <a:pPr algn="l" eaLnBrk="1" hangingPunct="1">
              <a:lnSpc>
                <a:spcPct val="80000"/>
              </a:lnSpc>
              <a:defRPr/>
            </a:pPr>
            <a:r>
              <a:rPr lang="en-GB" altLang="en-US" dirty="0"/>
              <a:t>In this hands-on unplugged lesson, you will learn how:</a:t>
            </a:r>
          </a:p>
          <a:p>
            <a:pPr algn="l" eaLnBrk="1" hangingPunct="1">
              <a:lnSpc>
                <a:spcPct val="80000"/>
              </a:lnSpc>
              <a:defRPr/>
            </a:pPr>
            <a:endParaRPr lang="en-GB" altLang="en-US" dirty="0"/>
          </a:p>
          <a:p>
            <a:pPr marL="457200" indent="-457200"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en-GB" altLang="en-US" dirty="0"/>
              <a:t>Generative AI generates original content based on a prompt</a:t>
            </a:r>
          </a:p>
          <a:p>
            <a:pPr marL="457200" indent="-457200"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en-GB" altLang="en-US" dirty="0"/>
              <a:t>Generative AI uses training data to ‘learn’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291244-3D29-4397-BB54-660F34974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8" y="634278"/>
            <a:ext cx="10061004" cy="557956"/>
          </a:xfrm>
        </p:spPr>
        <p:txBody>
          <a:bodyPr/>
          <a:lstStyle/>
          <a:p>
            <a:r>
              <a:rPr lang="en-US" altLang="en-US" dirty="0"/>
              <a:t>The challenge</a:t>
            </a:r>
            <a:r>
              <a:rPr lang="en-US" altLang="en-US" dirty="0">
                <a:solidFill>
                  <a:srgbClr val="F7323E"/>
                </a:solidFill>
              </a:rPr>
              <a:t>.</a:t>
            </a:r>
            <a:br>
              <a:rPr lang="en-GB" altLang="en-US" dirty="0"/>
            </a:b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031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9" name="Title 2"/>
          <p:cNvSpPr>
            <a:spLocks noGrp="1"/>
          </p:cNvSpPr>
          <p:nvPr>
            <p:ph type="title"/>
          </p:nvPr>
        </p:nvSpPr>
        <p:spPr>
          <a:xfrm>
            <a:off x="1866897" y="931458"/>
            <a:ext cx="5389687" cy="808569"/>
          </a:xfrm>
        </p:spPr>
        <p:txBody>
          <a:bodyPr/>
          <a:lstStyle/>
          <a:p>
            <a:r>
              <a:rPr lang="en-US" sz="4000" dirty="0"/>
              <a:t>Computing definition</a:t>
            </a:r>
            <a:r>
              <a:rPr lang="en-US" sz="4000" dirty="0">
                <a:solidFill>
                  <a:srgbClr val="FC4B4E"/>
                </a:solidFill>
              </a:rPr>
              <a:t>.</a:t>
            </a:r>
            <a:endParaRPr lang="en-US" dirty="0">
              <a:solidFill>
                <a:srgbClr val="FC4B4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66898" y="3176911"/>
            <a:ext cx="9387256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AI</a:t>
            </a:r>
            <a:r>
              <a:rPr lang="en-GB" sz="2400" dirty="0"/>
              <a:t> is an acronym for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artificial intelligence.</a:t>
            </a:r>
            <a:r>
              <a:rPr lang="en-GB" sz="2400" dirty="0"/>
              <a:t> AI are algorithms designed to mimic problem-solving and decision-making capabilities</a:t>
            </a:r>
            <a:r>
              <a:rPr lang="en-GB" sz="2400"/>
              <a:t>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1834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B73B7-502C-D14F-D207-E512A91D4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88C1F2-ECCA-C0EE-B149-2819B947F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Generative AI is artificial intelligence that responds to a user’s prompt or request with generated original content, such as audio, images, software code, text or video.</a:t>
            </a:r>
          </a:p>
          <a:p>
            <a:r>
              <a:rPr lang="en-US" dirty="0"/>
              <a:t>IBM</a:t>
            </a:r>
          </a:p>
          <a:p>
            <a:endParaRPr lang="en-US" dirty="0"/>
          </a:p>
          <a:p>
            <a:r>
              <a:rPr lang="en-US" dirty="0"/>
              <a:t>E.g. ChatGPT, DALL-E, Copilot, Gemini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02A18B9-F064-B080-7693-4B4A3C869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Generative AI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60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ACD2-61C3-91BF-4A73-847A5C7E8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BA685D-B834-CC85-FC91-ACAC193A4BA3}"/>
              </a:ext>
            </a:extLst>
          </p:cNvPr>
          <p:cNvSpPr/>
          <p:nvPr/>
        </p:nvSpPr>
        <p:spPr>
          <a:xfrm>
            <a:off x="994410" y="0"/>
            <a:ext cx="2983230" cy="61823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3D face graphic">
            <a:extLst>
              <a:ext uri="{FF2B5EF4-FFF2-40B4-BE49-F238E27FC236}">
                <a16:creationId xmlns:a16="http://schemas.microsoft.com/office/drawing/2014/main" id="{3D46CAA5-A052-670E-6A15-9D5F0591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20" y="-801248"/>
            <a:ext cx="11173782" cy="6983614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ED0B79-3FBC-165D-8764-FE93232FF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898" y="2290662"/>
            <a:ext cx="5496428" cy="3384155"/>
          </a:xfrm>
        </p:spPr>
        <p:txBody>
          <a:bodyPr>
            <a:normAutofit/>
          </a:bodyPr>
          <a:lstStyle/>
          <a:p>
            <a:r>
              <a:rPr lang="en-GB" sz="6000" b="1" i="1" dirty="0">
                <a:solidFill>
                  <a:schemeClr val="bg1"/>
                </a:solidFill>
              </a:rPr>
              <a:t>What does generative AI do</a:t>
            </a:r>
            <a:r>
              <a:rPr lang="en-GB" sz="6000" b="1" i="1" dirty="0">
                <a:solidFill>
                  <a:srgbClr val="FF0000"/>
                </a:solidFill>
              </a:rPr>
              <a:t>?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B48405-89E3-60E7-4D1A-91F1929E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8116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A3DE-62A6-5773-E2CA-18B174FCA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0FA95C-19A7-6A0E-CC83-99431A201DE6}"/>
              </a:ext>
            </a:extLst>
          </p:cNvPr>
          <p:cNvSpPr/>
          <p:nvPr/>
        </p:nvSpPr>
        <p:spPr>
          <a:xfrm>
            <a:off x="994410" y="0"/>
            <a:ext cx="2983230" cy="61823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3D face graphic">
            <a:extLst>
              <a:ext uri="{FF2B5EF4-FFF2-40B4-BE49-F238E27FC236}">
                <a16:creationId xmlns:a16="http://schemas.microsoft.com/office/drawing/2014/main" id="{0DED072A-49F2-917D-9138-AFB04AE76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20" y="-801248"/>
            <a:ext cx="11173782" cy="6983614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28F33D1-A505-80DB-ACA9-5F8DD4B33AC5}"/>
              </a:ext>
            </a:extLst>
          </p:cNvPr>
          <p:cNvSpPr txBox="1">
            <a:spLocks/>
          </p:cNvSpPr>
          <p:nvPr/>
        </p:nvSpPr>
        <p:spPr>
          <a:xfrm>
            <a:off x="1866898" y="2971800"/>
            <a:ext cx="5496428" cy="2703017"/>
          </a:xfrm>
          <a:prstGeom prst="rect">
            <a:avLst/>
          </a:prstGeom>
        </p:spPr>
        <p:txBody>
          <a:bodyPr vert="horz" lIns="0" tIns="45720" rIns="0" bIns="45720" rtlCol="0">
            <a:normAutofit fontScale="70000" lnSpcReduction="20000"/>
          </a:bodyPr>
          <a:lstStyle>
            <a:lvl1pPr marL="0" indent="0" algn="l" defTabSz="914318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Roboto Black" panose="02000000000000000000" pitchFamily="2" charset="0"/>
                <a:cs typeface="Open Sans" panose="020B0606030504020204" pitchFamily="34" charset="0"/>
              </a:defRPr>
            </a:lvl1pPr>
            <a:lvl2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>
                    <a:alpha val="7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 baseline="0">
                <a:solidFill>
                  <a:schemeClr val="tx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i="1" dirty="0">
                <a:solidFill>
                  <a:schemeClr val="bg1"/>
                </a:solidFill>
              </a:rPr>
              <a:t>Generative AI responds to a user’s prompt by generating content</a:t>
            </a:r>
            <a:r>
              <a:rPr lang="en-GB" sz="6000" b="1" i="1" dirty="0">
                <a:solidFill>
                  <a:srgbClr val="FF0000"/>
                </a:solidFill>
              </a:rPr>
              <a:t>.</a:t>
            </a:r>
            <a:endParaRPr lang="en-GB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  <a:p>
            <a:endParaRPr lang="en-US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4565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9AFB7-6047-6196-A15D-D6E7C1C7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6207AA-36E5-F2BF-FAD1-DB238F74E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you are a generative AI. Respond to the user’s prompt with your own content:</a:t>
            </a:r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254891D-86F5-3E32-7828-44854437EB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Generative AI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9CD673-A5E1-C65B-A2AE-8766D130B511}"/>
              </a:ext>
            </a:extLst>
          </p:cNvPr>
          <p:cNvSpPr/>
          <p:nvPr/>
        </p:nvSpPr>
        <p:spPr>
          <a:xfrm>
            <a:off x="1866898" y="3737610"/>
            <a:ext cx="9894572" cy="23202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Create a line drawing of a bird wearing a top hat.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5160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4DC4F-0037-5E8D-D8B5-DAB5E42F7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E59E85-2784-81A4-2016-D00C6F68C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84200"/>
            <a:ext cx="7161592" cy="62067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5794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B919D-4C2E-6949-8BB8-C2E05846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D91D6E-BB35-A78A-2A4B-666773E0FC24}"/>
              </a:ext>
            </a:extLst>
          </p:cNvPr>
          <p:cNvSpPr/>
          <p:nvPr/>
        </p:nvSpPr>
        <p:spPr>
          <a:xfrm>
            <a:off x="994410" y="0"/>
            <a:ext cx="2983230" cy="61823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3D face graphic">
            <a:extLst>
              <a:ext uri="{FF2B5EF4-FFF2-40B4-BE49-F238E27FC236}">
                <a16:creationId xmlns:a16="http://schemas.microsoft.com/office/drawing/2014/main" id="{70D14A4D-27C2-422B-B343-7359A387C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20" y="-801248"/>
            <a:ext cx="11173782" cy="6983614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2C0C8658-BA91-AF41-EBE7-AA4540AAD835}"/>
              </a:ext>
            </a:extLst>
          </p:cNvPr>
          <p:cNvSpPr txBox="1">
            <a:spLocks/>
          </p:cNvSpPr>
          <p:nvPr/>
        </p:nvSpPr>
        <p:spPr>
          <a:xfrm>
            <a:off x="1866898" y="2290662"/>
            <a:ext cx="5496428" cy="3384155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0" indent="0" algn="l" defTabSz="914318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Roboto Black" panose="02000000000000000000" pitchFamily="2" charset="0"/>
                <a:cs typeface="Open Sans" panose="020B0606030504020204" pitchFamily="34" charset="0"/>
              </a:defRPr>
            </a:lvl1pPr>
            <a:lvl2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>
                    <a:alpha val="7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 baseline="0">
                <a:solidFill>
                  <a:schemeClr val="tx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i="1" dirty="0">
                <a:solidFill>
                  <a:schemeClr val="bg1"/>
                </a:solidFill>
              </a:rPr>
              <a:t>How does generative AI know what to generate</a:t>
            </a:r>
            <a:r>
              <a:rPr lang="en-GB" sz="6000" b="1" i="1" dirty="0">
                <a:solidFill>
                  <a:srgbClr val="FF0000"/>
                </a:solidFill>
              </a:rPr>
              <a:t>?</a:t>
            </a:r>
          </a:p>
          <a:p>
            <a:endParaRPr lang="en-GB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  <a:p>
            <a:endParaRPr lang="en-US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3234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D36B8-3FED-9DD3-1E81-74C99E50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CE16E7E-AC63-8E6F-EA84-B18544D987C9}"/>
              </a:ext>
            </a:extLst>
          </p:cNvPr>
          <p:cNvSpPr/>
          <p:nvPr/>
        </p:nvSpPr>
        <p:spPr>
          <a:xfrm>
            <a:off x="994410" y="0"/>
            <a:ext cx="2983230" cy="618236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3D face graphic">
            <a:extLst>
              <a:ext uri="{FF2B5EF4-FFF2-40B4-BE49-F238E27FC236}">
                <a16:creationId xmlns:a16="http://schemas.microsoft.com/office/drawing/2014/main" id="{41F51D4B-132E-2EAE-039F-5560F9786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20" y="-801248"/>
            <a:ext cx="11173782" cy="6983614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3CB8115-1962-7CC6-B3CD-5B89D920C6EC}"/>
              </a:ext>
            </a:extLst>
          </p:cNvPr>
          <p:cNvSpPr txBox="1">
            <a:spLocks/>
          </p:cNvSpPr>
          <p:nvPr/>
        </p:nvSpPr>
        <p:spPr>
          <a:xfrm>
            <a:off x="1866898" y="902368"/>
            <a:ext cx="5496428" cy="5279997"/>
          </a:xfrm>
          <a:prstGeom prst="rect">
            <a:avLst/>
          </a:prstGeom>
        </p:spPr>
        <p:txBody>
          <a:bodyPr vert="horz" lIns="0" tIns="45720" rIns="0" bIns="45720" rtlCol="0">
            <a:normAutofit fontScale="62500" lnSpcReduction="20000"/>
          </a:bodyPr>
          <a:lstStyle>
            <a:lvl1pPr marL="0" indent="0" algn="l" defTabSz="914318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Roboto Black" panose="02000000000000000000" pitchFamily="2" charset="0"/>
                <a:cs typeface="Open Sans" panose="020B0606030504020204" pitchFamily="34" charset="0"/>
              </a:defRPr>
            </a:lvl1pPr>
            <a:lvl2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>
                    <a:alpha val="7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 baseline="0">
                <a:solidFill>
                  <a:schemeClr val="tx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b="1" i="1" dirty="0">
                <a:solidFill>
                  <a:schemeClr val="bg1"/>
                </a:solidFill>
              </a:rPr>
              <a:t>Generative AI learns what to generate by </a:t>
            </a:r>
            <a:r>
              <a:rPr lang="en-US" sz="6000" b="1" i="1" dirty="0">
                <a:solidFill>
                  <a:schemeClr val="bg1"/>
                </a:solidFill>
              </a:rPr>
              <a:t>finding trends in huge sets of data and creating a data model</a:t>
            </a:r>
            <a:r>
              <a:rPr lang="en-GB" sz="6000" b="1" i="1" dirty="0">
                <a:solidFill>
                  <a:srgbClr val="FF0000"/>
                </a:solidFill>
              </a:rPr>
              <a:t>. </a:t>
            </a:r>
            <a:r>
              <a:rPr lang="en-GB" sz="6000" b="1" i="1" dirty="0">
                <a:solidFill>
                  <a:schemeClr val="bg1"/>
                </a:solidFill>
              </a:rPr>
              <a:t>This model is then used as the basis for what it will generate</a:t>
            </a:r>
            <a:r>
              <a:rPr lang="en-GB" sz="6000" b="1" i="1" dirty="0">
                <a:solidFill>
                  <a:srgbClr val="FF0000"/>
                </a:solidFill>
              </a:rPr>
              <a:t>.</a:t>
            </a:r>
            <a:endParaRPr lang="en-GB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  <a:p>
            <a:endParaRPr lang="en-US" i="1" dirty="0">
              <a:solidFill>
                <a:schemeClr val="bg1"/>
              </a:solidFill>
            </a:endParaRPr>
          </a:p>
          <a:p>
            <a:endParaRPr lang="en-GB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1066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EB39F-0757-6E11-A019-57754AB0D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BFBEDA-7589-54E2-E600-BA21BC40A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a data model that could be used to generate an output for this prompt:</a:t>
            </a:r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4659D06-24FD-8765-1763-3A23605052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Generative AI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53DB28-F500-E31D-0A77-1414FF69986B}"/>
              </a:ext>
            </a:extLst>
          </p:cNvPr>
          <p:cNvSpPr/>
          <p:nvPr/>
        </p:nvSpPr>
        <p:spPr>
          <a:xfrm>
            <a:off x="1866898" y="3737610"/>
            <a:ext cx="9894572" cy="23202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Draw a circle.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9570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A7AE9-745A-A890-7742-1A41D836F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63604B-C5AE-A5B5-5B0E-B7815A9EE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898" y="4293097"/>
            <a:ext cx="10061004" cy="1381720"/>
          </a:xfrm>
        </p:spPr>
        <p:txBody>
          <a:bodyPr>
            <a:normAutofit/>
          </a:bodyPr>
          <a:lstStyle/>
          <a:p>
            <a:r>
              <a:rPr lang="en-GB" dirty="0"/>
              <a:t>Draw a circle on the transparent sheet given to you.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CFCFCC4-5B8D-63A0-6474-1BE9887BEC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Creating circles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76EB026-8322-F27D-B2D7-C497ED2990E5}"/>
              </a:ext>
            </a:extLst>
          </p:cNvPr>
          <p:cNvSpPr/>
          <p:nvPr/>
        </p:nvSpPr>
        <p:spPr>
          <a:xfrm>
            <a:off x="9361170" y="450354"/>
            <a:ext cx="2114550" cy="2114550"/>
          </a:xfrm>
          <a:prstGeom prst="ellipse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625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2CDC-0A66-7708-D9D3-F396FAF19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C1C645-2EC7-A920-3766-C597F5872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19" y="0"/>
            <a:ext cx="10361481" cy="61162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525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56EF3-A5D2-A6C7-56D7-67A8A3B7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49FAAA5-A771-F98E-2607-7FD01E317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Creating circles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F37A09-D3D2-C741-2ED5-4A385191D8A6}"/>
              </a:ext>
            </a:extLst>
          </p:cNvPr>
          <p:cNvSpPr/>
          <p:nvPr/>
        </p:nvSpPr>
        <p:spPr>
          <a:xfrm>
            <a:off x="9361170" y="450354"/>
            <a:ext cx="2114550" cy="2114550"/>
          </a:xfrm>
          <a:prstGeom prst="ellipse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A93E297-1CDB-2AD6-3A01-E5FB01736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898" y="1904999"/>
            <a:ext cx="9768842" cy="3109913"/>
          </a:xfrm>
        </p:spPr>
        <p:txBody>
          <a:bodyPr>
            <a:noAutofit/>
          </a:bodyPr>
          <a:lstStyle/>
          <a:p>
            <a:r>
              <a:rPr lang="en-GB" dirty="0"/>
              <a:t>Let’s debrief this activity</a:t>
            </a:r>
          </a:p>
          <a:p>
            <a:r>
              <a:rPr lang="en-GB" altLang="en-US" dirty="0"/>
              <a:t>…collected training data</a:t>
            </a:r>
          </a:p>
          <a:p>
            <a:r>
              <a:rPr lang="en-GB" altLang="en-US" dirty="0"/>
              <a:t>…created a data model for a circle</a:t>
            </a:r>
          </a:p>
          <a:p>
            <a:r>
              <a:rPr lang="en-GB" altLang="en-US" dirty="0"/>
              <a:t>…used this model as the basis for generating a drawing of a circle</a:t>
            </a:r>
          </a:p>
          <a:p>
            <a:endParaRPr lang="en-GB" altLang="en-US" dirty="0"/>
          </a:p>
          <a:p>
            <a:r>
              <a:rPr lang="en-GB" dirty="0"/>
              <a:t>Generative AI needs to be trained to ‘learn’ how to generate something.</a:t>
            </a:r>
            <a:endParaRPr lang="en-GB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470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6F938-84F6-A3F4-A9EB-FB78C0931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4E71E4-4090-5BA8-725D-3100EF728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first data model is very simple, let’s create a new data model to generate an output for this more complex prompt:</a:t>
            </a:r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DB22F0A-42C2-431D-4C62-3BA91A19F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Generative AI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1C41A5-F0DC-2486-D599-BB80E250452A}"/>
              </a:ext>
            </a:extLst>
          </p:cNvPr>
          <p:cNvSpPr/>
          <p:nvPr/>
        </p:nvSpPr>
        <p:spPr>
          <a:xfrm>
            <a:off x="1866898" y="3737610"/>
            <a:ext cx="9894572" cy="23202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Create a line drawing of a cat.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28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5BBA0-5AC1-D25C-A393-9E348FA28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5EAE6A-E9D4-3AB9-266A-39FAB4F94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898" y="5646062"/>
            <a:ext cx="10061004" cy="531168"/>
          </a:xfrm>
        </p:spPr>
        <p:txBody>
          <a:bodyPr>
            <a:normAutofit/>
          </a:bodyPr>
          <a:lstStyle/>
          <a:p>
            <a:r>
              <a:rPr lang="en-GB" dirty="0"/>
              <a:t>Complete the cat data model training sheet.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16F7CC3-E025-A6DC-6F24-E4CC2CB06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Collecting cats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BAEEE-99A9-7747-0F9F-B08C2D0A2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6898" y="0"/>
            <a:ext cx="8155422" cy="5646061"/>
          </a:xfrm>
          <a:prstGeom prst="rect">
            <a:avLst/>
          </a:prstGeom>
        </p:spPr>
      </p:pic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0542B5B6-6CF9-4A61-D7B4-BCAF23EDE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287281" y="3805832"/>
            <a:ext cx="1798320" cy="1840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6472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4B5EC-9BCA-5513-C365-B7C85DE27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397A74-5844-F4DA-8BBC-85A451BA124A}"/>
              </a:ext>
            </a:extLst>
          </p:cNvPr>
          <p:cNvSpPr/>
          <p:nvPr/>
        </p:nvSpPr>
        <p:spPr>
          <a:xfrm>
            <a:off x="2016757" y="1657081"/>
            <a:ext cx="8158485" cy="4476432"/>
          </a:xfrm>
          <a:prstGeom prst="rect">
            <a:avLst/>
          </a:prstGeom>
          <a:ln w="158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63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1DE8A0-BCF2-2086-3D7A-BE7078672470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096000" y="1657081"/>
            <a:ext cx="0" cy="4476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8A374E-0DBF-FE60-223E-61771BB44930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2016757" y="3895297"/>
            <a:ext cx="81584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98E2559-26AC-364D-B761-2CF35E933A75}"/>
              </a:ext>
            </a:extLst>
          </p:cNvPr>
          <p:cNvSpPr txBox="1"/>
          <p:nvPr/>
        </p:nvSpPr>
        <p:spPr>
          <a:xfrm>
            <a:off x="2016756" y="1710504"/>
            <a:ext cx="39212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Body structure: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B76D44-0FB1-39A7-AAE7-07C97BEFE14D}"/>
              </a:ext>
            </a:extLst>
          </p:cNvPr>
          <p:cNvSpPr txBox="1"/>
          <p:nvPr/>
        </p:nvSpPr>
        <p:spPr>
          <a:xfrm>
            <a:off x="6096000" y="1710959"/>
            <a:ext cx="4079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Facial features: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CB6AB-D901-D5AA-4468-7275C17F714F}"/>
              </a:ext>
            </a:extLst>
          </p:cNvPr>
          <p:cNvSpPr txBox="1"/>
          <p:nvPr/>
        </p:nvSpPr>
        <p:spPr>
          <a:xfrm>
            <a:off x="2016756" y="3948720"/>
            <a:ext cx="39212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Fur and patterns: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45E4AF-4D8F-2E02-132B-6AF290A3E812}"/>
              </a:ext>
            </a:extLst>
          </p:cNvPr>
          <p:cNvSpPr txBox="1"/>
          <p:nvPr/>
        </p:nvSpPr>
        <p:spPr>
          <a:xfrm>
            <a:off x="6096000" y="3948719"/>
            <a:ext cx="4079243" cy="277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Poses and movement: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75A927B-1234-A4F9-1C42-9186EEA3F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Collecting cats</a:t>
            </a:r>
            <a:r>
              <a:rPr lang="en-GB" altLang="en-US" b="1" dirty="0">
                <a:solidFill>
                  <a:srgbClr val="FF0000"/>
                </a:solidFill>
              </a:rPr>
              <a:t>:</a:t>
            </a:r>
            <a:r>
              <a:rPr lang="en-GB" altLang="en-US" b="1" dirty="0"/>
              <a:t> Creating our model</a:t>
            </a:r>
          </a:p>
        </p:txBody>
      </p:sp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2A3285B9-6F3E-AC97-1816-628E21FAE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593580" y="4568706"/>
            <a:ext cx="1798320" cy="1840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462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39264-0D01-88E9-D712-A63648B0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C6E94-6C8B-79F2-4E83-3EDAC4CC4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701" y="0"/>
            <a:ext cx="6834597" cy="62233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9164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33DB-B339-B3A9-04EC-C75E1B7F5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59B1AF0-8F6A-9DCC-91CF-A8F5518F5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Collecting cats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B7493153-CC6B-BBCF-02C6-0C4CEA7C9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970770" y="480060"/>
            <a:ext cx="1798320" cy="1840230"/>
          </a:xfrm>
          <a:prstGeom prst="rect">
            <a:avLst/>
          </a:prstGeom>
        </p:spPr>
      </p:pic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A5A0A634-0E97-4DB3-D3E8-4FF5C8070312}"/>
              </a:ext>
            </a:extLst>
          </p:cNvPr>
          <p:cNvSpPr txBox="1">
            <a:spLocks/>
          </p:cNvSpPr>
          <p:nvPr/>
        </p:nvSpPr>
        <p:spPr>
          <a:xfrm>
            <a:off x="1866898" y="1904999"/>
            <a:ext cx="9300212" cy="310991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318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Roboto Black" panose="02000000000000000000" pitchFamily="2" charset="0"/>
                <a:cs typeface="Open Sans" panose="020B0606030504020204" pitchFamily="34" charset="0"/>
              </a:defRPr>
            </a:lvl1pPr>
            <a:lvl2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>
                <a:solidFill>
                  <a:schemeClr val="tx1">
                    <a:alpha val="7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 typeface="Arial" panose="020B0604020202020204" pitchFamily="34" charset="0"/>
              <a:buNone/>
              <a:defRPr sz="1950" b="0" i="0" kern="1200" baseline="0">
                <a:solidFill>
                  <a:schemeClr val="tx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Let’s debrief this activity</a:t>
            </a:r>
          </a:p>
          <a:p>
            <a:r>
              <a:rPr lang="en-GB" altLang="en-US" dirty="0"/>
              <a:t>…collected training data</a:t>
            </a:r>
          </a:p>
          <a:p>
            <a:r>
              <a:rPr lang="en-GB" altLang="en-US" dirty="0"/>
              <a:t>…created a data model for a cat based on probability</a:t>
            </a:r>
          </a:p>
          <a:p>
            <a:r>
              <a:rPr lang="en-GB" altLang="en-US" dirty="0"/>
              <a:t>…used this data model to generate an output based on the cat prompt</a:t>
            </a:r>
          </a:p>
          <a:p>
            <a:endParaRPr lang="en-GB" altLang="en-US" dirty="0"/>
          </a:p>
          <a:p>
            <a:r>
              <a:rPr lang="en-GB" dirty="0"/>
              <a:t>Generative AI needs to be trained on lots of data to ‘learn’ how to generate something.</a:t>
            </a:r>
            <a:endParaRPr lang="en-GB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11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17B45-3E5C-E68F-EC25-0EBADE5BE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9D8A52-7738-CCF4-F351-9490572F2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898" y="1725930"/>
            <a:ext cx="10061004" cy="444627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Generative AI is artificial intelligence that responds to a user’s prompt or request with generated original content, such as audio, images, software code, text or video.</a:t>
            </a:r>
          </a:p>
          <a:p>
            <a:r>
              <a:rPr lang="en-US" dirty="0"/>
              <a:t>IBM</a:t>
            </a:r>
          </a:p>
          <a:p>
            <a:endParaRPr lang="en-US" dirty="0"/>
          </a:p>
          <a:p>
            <a:r>
              <a:rPr lang="en-GB" dirty="0"/>
              <a:t>	Generative AI works by creating content based on a prompt.</a:t>
            </a:r>
          </a:p>
          <a:p>
            <a:r>
              <a:rPr lang="en-GB" dirty="0"/>
              <a:t>	To ‘teach’ a generative AI how to generate something, training data is 	used to create a model of the output.</a:t>
            </a:r>
          </a:p>
          <a:p>
            <a:r>
              <a:rPr lang="en-GB" dirty="0"/>
              <a:t>	Generative AI data models use probability to </a:t>
            </a:r>
            <a:r>
              <a:rPr lang="en-US" dirty="0"/>
              <a:t>identify patterns in their 	training data and then apply these findings to generate an output</a:t>
            </a:r>
            <a:r>
              <a:rPr lang="en-GB" dirty="0"/>
              <a:t>.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6D408D4-06A4-DA32-9F3E-E3E6B3272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Generative AI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  <a:endParaRPr lang="en-GB" alt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BE583A-7681-CF8A-71F1-4B377D593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813982" y="5281407"/>
            <a:ext cx="790593" cy="790593"/>
          </a:xfrm>
          <a:prstGeom prst="rect">
            <a:avLst/>
          </a:prstGeom>
        </p:spPr>
      </p:pic>
      <p:pic>
        <p:nvPicPr>
          <p:cNvPr id="4" name="Picture 3" descr="Top Hat with solid fill">
            <a:extLst>
              <a:ext uri="{FF2B5EF4-FFF2-40B4-BE49-F238E27FC236}">
                <a16:creationId xmlns:a16="http://schemas.microsoft.com/office/drawing/2014/main" id="{BC2645AD-52E7-FAB4-5534-E4627AE2D7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7244">
            <a:off x="2123824" y="3518625"/>
            <a:ext cx="461593" cy="46159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7FFC5A3-22F3-7747-A5E3-8C6324D58F0A}"/>
              </a:ext>
            </a:extLst>
          </p:cNvPr>
          <p:cNvSpPr/>
          <p:nvPr/>
        </p:nvSpPr>
        <p:spPr>
          <a:xfrm>
            <a:off x="1929243" y="4525141"/>
            <a:ext cx="560070" cy="560070"/>
          </a:xfrm>
          <a:prstGeom prst="ellipse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 descr="Rubber duck outline">
            <a:extLst>
              <a:ext uri="{FF2B5EF4-FFF2-40B4-BE49-F238E27FC236}">
                <a16:creationId xmlns:a16="http://schemas.microsoft.com/office/drawing/2014/main" id="{41337C84-445C-682E-8F4A-C7E34B7C63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13982" y="3636075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8853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B345-8159-B286-2451-6B694803A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33FA30F8-65DC-55D8-6029-7DB4AE9D4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6898" y="1680210"/>
            <a:ext cx="10061004" cy="4394657"/>
          </a:xfrm>
        </p:spPr>
        <p:txBody>
          <a:bodyPr rtlCol="0">
            <a:normAutofit/>
          </a:bodyPr>
          <a:lstStyle/>
          <a:p>
            <a:pPr algn="l" eaLnBrk="1" hangingPunct="1">
              <a:lnSpc>
                <a:spcPct val="80000"/>
              </a:lnSpc>
              <a:defRPr/>
            </a:pPr>
            <a:r>
              <a:rPr lang="en-GB" altLang="en-US" dirty="0"/>
              <a:t>In this hands-on unplugged lesson, you will have learnt how:</a:t>
            </a:r>
          </a:p>
          <a:p>
            <a:pPr algn="l" eaLnBrk="1" hangingPunct="1">
              <a:lnSpc>
                <a:spcPct val="80000"/>
              </a:lnSpc>
              <a:defRPr/>
            </a:pPr>
            <a:endParaRPr lang="en-GB" altLang="en-US" dirty="0"/>
          </a:p>
          <a:p>
            <a:pPr marL="457200" indent="-457200"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en-GB" altLang="en-US" dirty="0"/>
              <a:t>Generative AI generates original content based on a prompt</a:t>
            </a:r>
          </a:p>
          <a:p>
            <a:pPr marL="457200" indent="-457200"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en-GB" altLang="en-US" dirty="0"/>
              <a:t>Generative AI uses training data to ‘learn’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8A079A-2C19-1B34-0B9F-C866D5FE5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8" y="634278"/>
            <a:ext cx="10061004" cy="557956"/>
          </a:xfrm>
        </p:spPr>
        <p:txBody>
          <a:bodyPr/>
          <a:lstStyle/>
          <a:p>
            <a:r>
              <a:rPr lang="en-US" altLang="en-US" dirty="0"/>
              <a:t>The challenge</a:t>
            </a:r>
            <a:r>
              <a:rPr lang="en-US" altLang="en-US" dirty="0">
                <a:solidFill>
                  <a:srgbClr val="F7323E"/>
                </a:solidFill>
              </a:rPr>
              <a:t>.</a:t>
            </a:r>
            <a:br>
              <a:rPr lang="en-GB" altLang="en-US" dirty="0"/>
            </a:b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00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A1C5E-D7CA-2382-40F0-58DE7598A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E4CA2BD-C4A8-F8A6-FF40-C34176635721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81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45B702-3701-42D4-849F-F5185CE27146}"/>
              </a:ext>
            </a:extLst>
          </p:cNvPr>
          <p:cNvSpPr txBox="1"/>
          <p:nvPr/>
        </p:nvSpPr>
        <p:spPr>
          <a:xfrm>
            <a:off x="1866899" y="2381792"/>
            <a:ext cx="7559207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4000" dirty="0">
                <a:solidFill>
                  <a:srgbClr val="FAFAFA"/>
                </a:solidFill>
                <a:latin typeface="Roboto Black" panose="02000000000000000000" pitchFamily="2" charset="0"/>
                <a:ea typeface="Circular Book" charset="0"/>
                <a:cs typeface="Circular Book" charset="0"/>
              </a:rPr>
              <a:t>AI Unplugged</a:t>
            </a:r>
            <a:r>
              <a:rPr lang="en-GB" sz="4000" dirty="0">
                <a:solidFill>
                  <a:srgbClr val="FF0000"/>
                </a:solidFill>
                <a:latin typeface="Roboto Black" panose="02000000000000000000" pitchFamily="2" charset="0"/>
                <a:ea typeface="Circular Book" charset="0"/>
                <a:cs typeface="Circular Book" charset="0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0303B1-C12D-30E0-DC2F-5553F2C193A4}"/>
              </a:ext>
            </a:extLst>
          </p:cNvPr>
          <p:cNvCxnSpPr/>
          <p:nvPr/>
        </p:nvCxnSpPr>
        <p:spPr>
          <a:xfrm>
            <a:off x="986110" y="0"/>
            <a:ext cx="0" cy="685800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4C9116-5491-CD03-BB3E-EC016DE3A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05" y="-79372"/>
            <a:ext cx="6162512" cy="23313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FA4B20-9828-FBB6-9DA1-0540891EA23D}"/>
              </a:ext>
            </a:extLst>
          </p:cNvPr>
          <p:cNvSpPr/>
          <p:nvPr/>
        </p:nvSpPr>
        <p:spPr>
          <a:xfrm>
            <a:off x="1911079" y="3230014"/>
            <a:ext cx="5129799" cy="404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4008" rIns="0" rtlCol="0" anchor="ctr"/>
          <a:lstStyle/>
          <a:p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Circular Book" charset="0"/>
                <a:cs typeface="Open Sans" panose="020B0606030504020204" pitchFamily="34" charset="0"/>
              </a:rPr>
              <a:t>Demystifying generative AI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FC3D88C9-EA8F-154D-8A1B-A02FA3360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634" y="6360071"/>
            <a:ext cx="6562760" cy="32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spcAft>
                <a:spcPts val="0"/>
              </a:spcAft>
            </a:pPr>
            <a:r>
              <a:rPr lang="en-GB" sz="700" i="0" spc="10" dirty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Digital Schoolhouse, 18a Blackbull Yard, 24-28 Hatton Wall, London EC1N 8JH. </a:t>
            </a:r>
          </a:p>
          <a:p>
            <a:pPr algn="r">
              <a:spcAft>
                <a:spcPts val="0"/>
              </a:spcAft>
            </a:pPr>
            <a:r>
              <a:rPr lang="en-GB" sz="700" i="0" spc="10" dirty="0">
                <a:solidFill>
                  <a:schemeClr val="bg1"/>
                </a:solidFill>
                <a:effectLst/>
                <a:latin typeface="Roboto Black" panose="020000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Copyright © 2025 Digital Schoolhouse. All rights reserved.</a:t>
            </a:r>
            <a:endParaRPr lang="en-GB" sz="600" i="1" dirty="0">
              <a:solidFill>
                <a:schemeClr val="bg1"/>
              </a:solidFill>
              <a:effectLst/>
              <a:latin typeface="Roboto Black" panose="02000000000000000000" pitchFamily="2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solidFill>
                  <a:schemeClr val="tx1">
                    <a:lumMod val="25000"/>
                    <a:lumOff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D8BD30B-26A2-7689-0C1B-A3579EC9C3E8}"/>
              </a:ext>
            </a:extLst>
          </p:cNvPr>
          <p:cNvGrpSpPr/>
          <p:nvPr/>
        </p:nvGrpSpPr>
        <p:grpSpPr>
          <a:xfrm>
            <a:off x="4965110" y="5225143"/>
            <a:ext cx="6619965" cy="1227425"/>
            <a:chOff x="4965110" y="5225143"/>
            <a:chExt cx="6619965" cy="12274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D82CB6-9F3A-1583-7CE0-E5380F00B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128"/>
            <a:stretch>
              <a:fillRect/>
            </a:stretch>
          </p:blipFill>
          <p:spPr>
            <a:xfrm>
              <a:off x="4965110" y="5225143"/>
              <a:ext cx="3347040" cy="1205931"/>
            </a:xfrm>
            <a:prstGeom prst="rect">
              <a:avLst/>
            </a:prstGeom>
          </p:spPr>
        </p:pic>
        <p:pic>
          <p:nvPicPr>
            <p:cNvPr id="6" name="Picture 5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9058646A-8062-B9B2-A5C3-E486671A4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256" y="5688321"/>
              <a:ext cx="1496368" cy="3025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5BE6485-4899-68C9-D0EB-1D3BDC9FB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07" r="-1208"/>
            <a:stretch>
              <a:fillRect/>
            </a:stretch>
          </p:blipFill>
          <p:spPr>
            <a:xfrm>
              <a:off x="10213475" y="5246637"/>
              <a:ext cx="1371600" cy="1205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2255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0"/>
  <p:tag name="ISPRING_SLIDE_INDENT_LEVEL" val="0"/>
  <p:tag name="ISPRING_CUSTOM_TIMING_US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1_B&amp;D-Powerpoint Template_16x9">
  <a:themeElements>
    <a:clrScheme name="Balance Color">
      <a:dk1>
        <a:srgbClr val="1F1F1F"/>
      </a:dk1>
      <a:lt1>
        <a:srgbClr val="FFFFFF"/>
      </a:lt1>
      <a:dk2>
        <a:srgbClr val="202020"/>
      </a:dk2>
      <a:lt2>
        <a:srgbClr val="FFFFFF"/>
      </a:lt2>
      <a:accent1>
        <a:srgbClr val="FE1C1D"/>
      </a:accent1>
      <a:accent2>
        <a:srgbClr val="FF5757"/>
      </a:accent2>
      <a:accent3>
        <a:srgbClr val="C9D2FD"/>
      </a:accent3>
      <a:accent4>
        <a:srgbClr val="5E78FA"/>
      </a:accent4>
      <a:accent5>
        <a:srgbClr val="0420AB"/>
      </a:accent5>
      <a:accent6>
        <a:srgbClr val="021572"/>
      </a:accent6>
      <a:hlink>
        <a:srgbClr val="FF5757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C87B071917B44CA973581B2EDFE9B0" ma:contentTypeVersion="24" ma:contentTypeDescription="Create a new document." ma:contentTypeScope="" ma:versionID="085677d1860710508f8e4e589f8ebf00">
  <xsd:schema xmlns:xsd="http://www.w3.org/2001/XMLSchema" xmlns:xs="http://www.w3.org/2001/XMLSchema" xmlns:p="http://schemas.microsoft.com/office/2006/metadata/properties" xmlns:ns2="5a28675c-936c-4d2b-ae28-09185ff139cb" xmlns:ns3="5640d910-42b9-4cf1-a95f-4c308d884bf1" targetNamespace="http://schemas.microsoft.com/office/2006/metadata/properties" ma:root="true" ma:fieldsID="c7e99cd3a9e13e378a5ab767a0d94bdf" ns2:_="" ns3:_="">
    <xsd:import namespace="5a28675c-936c-4d2b-ae28-09185ff139cb"/>
    <xsd:import namespace="5640d910-42b9-4cf1-a95f-4c308d884b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ContentQA" minOccurs="0"/>
                <xsd:element ref="ns2:_Flow_SignoffStatus" minOccurs="0"/>
                <xsd:element ref="ns2:ContentQA0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Pa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8675c-936c-4d2b-ae28-09185ff139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ContentQA" ma:index="21" nillable="true" ma:displayName="Brand QA" ma:default="Awaiting Sign Off" ma:format="Dropdown" ma:internalName="ContentQA">
      <xsd:simpleType>
        <xsd:restriction base="dms:Choice">
          <xsd:enumeration value="Rejected"/>
          <xsd:enumeration value="First Approval (amends rqd)"/>
          <xsd:enumeration value="Final Sign off"/>
          <xsd:enumeration value="In Progress"/>
          <xsd:enumeration value="Awaiting Sign Off"/>
        </xsd:restriction>
      </xsd:simpleType>
    </xsd:element>
    <xsd:element name="_Flow_SignoffStatus" ma:index="22" nillable="true" ma:displayName="Sign-off status" ma:default="In Progress" ma:format="Dropdown" ma:internalName="Sign_x002d_off_x0020_status">
      <xsd:simpleType>
        <xsd:restriction base="dms:Text">
          <xsd:maxLength value="255"/>
        </xsd:restriction>
      </xsd:simpleType>
    </xsd:element>
    <xsd:element name="ContentQA0" ma:index="23" nillable="true" ma:displayName="Content QA" ma:default="Awaiting Sign Off" ma:format="Dropdown" ma:internalName="ContentQA0">
      <xsd:simpleType>
        <xsd:restriction base="dms:Choice">
          <xsd:enumeration value="Rejected"/>
          <xsd:enumeration value="First Approval (amends rqd)"/>
          <xsd:enumeration value="Final Sign off"/>
          <xsd:enumeration value="In Progress"/>
          <xsd:enumeration value="Awaiting Sign Off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7524c214-82c7-4759-8d7d-0f4d2a5ae8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Paid" ma:index="28" nillable="true" ma:displayName="Paid" ma:default="1" ma:description="Finance Payment" ma:format="Dropdown" ma:internalName="Pai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40d910-42b9-4cf1-a95f-4c308d884bf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a4701930-6734-4e91-aed1-f6d22ee9c77b}" ma:internalName="TaxCatchAll" ma:showField="CatchAllData" ma:web="5640d910-42b9-4cf1-a95f-4c308d884b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5a28675c-936c-4d2b-ae28-09185ff139cb">In Progress</_Flow_SignoffStatus>
    <ContentQA xmlns="5a28675c-936c-4d2b-ae28-09185ff139cb">Awaiting Sign Off</ContentQA>
    <ContentQA0 xmlns="5a28675c-936c-4d2b-ae28-09185ff139cb">Awaiting Sign Off</ContentQA0>
    <lcf76f155ced4ddcb4097134ff3c332f xmlns="5a28675c-936c-4d2b-ae28-09185ff139cb">
      <Terms xmlns="http://schemas.microsoft.com/office/infopath/2007/PartnerControls"/>
    </lcf76f155ced4ddcb4097134ff3c332f>
    <TaxCatchAll xmlns="5640d910-42b9-4cf1-a95f-4c308d884bf1" xsi:nil="true"/>
    <Paid xmlns="5a28675c-936c-4d2b-ae28-09185ff139cb">true</Paid>
  </documentManagement>
</p:properties>
</file>

<file path=customXml/itemProps1.xml><?xml version="1.0" encoding="utf-8"?>
<ds:datastoreItem xmlns:ds="http://schemas.openxmlformats.org/officeDocument/2006/customXml" ds:itemID="{70F37ABB-21C4-41F1-8BBB-D3BE9E4867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1C0E2C-EA59-4CD7-AA8D-2E21B0A45E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28675c-936c-4d2b-ae28-09185ff139cb"/>
    <ds:schemaRef ds:uri="5640d910-42b9-4cf1-a95f-4c308d884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C720C8-8B0F-4455-BA4C-385E2CCD5081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5640d910-42b9-4cf1-a95f-4c308d884bf1"/>
    <ds:schemaRef ds:uri="5a28675c-936c-4d2b-ae28-09185ff139c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B&amp;D-Powerpoint Template_16x9</Template>
  <TotalTime>0</TotalTime>
  <Words>617</Words>
  <Application>Microsoft Office PowerPoint</Application>
  <PresentationFormat>Widescreen</PresentationFormat>
  <Paragraphs>115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Circular Black</vt:lpstr>
      <vt:lpstr>Open Sans</vt:lpstr>
      <vt:lpstr>Roboto Black</vt:lpstr>
      <vt:lpstr>Times New Roman</vt:lpstr>
      <vt:lpstr>Wingdings</vt:lpstr>
      <vt:lpstr>1_B&amp;D-Powerpoint Template_16x9</vt:lpstr>
      <vt:lpstr>PowerPoint Presentation</vt:lpstr>
      <vt:lpstr>The challenge. </vt:lpstr>
      <vt:lpstr>Computing definition.</vt:lpstr>
      <vt:lpstr>Generative AI.</vt:lpstr>
      <vt:lpstr>PowerPoint Presentation</vt:lpstr>
      <vt:lpstr>PowerPoint Presentation</vt:lpstr>
      <vt:lpstr>Generative AI.</vt:lpstr>
      <vt:lpstr>PowerPoint Presentation</vt:lpstr>
      <vt:lpstr>PowerPoint Presentation</vt:lpstr>
      <vt:lpstr>PowerPoint Presentation</vt:lpstr>
      <vt:lpstr>Generative AI.</vt:lpstr>
      <vt:lpstr>Creating circles.</vt:lpstr>
      <vt:lpstr>PowerPoint Presentation</vt:lpstr>
      <vt:lpstr>Creating circles.</vt:lpstr>
      <vt:lpstr>Generative AI.</vt:lpstr>
      <vt:lpstr>Collecting cats</vt:lpstr>
      <vt:lpstr>Collecting cats: Creating our model</vt:lpstr>
      <vt:lpstr>PowerPoint Presentation</vt:lpstr>
      <vt:lpstr>Collecting cats.</vt:lpstr>
      <vt:lpstr>Generative AI.</vt:lpstr>
      <vt:lpstr>The challenge.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newfor.studio</dc:creator>
  <cp:keywords/>
  <dc:description/>
  <cp:lastModifiedBy>Estelle Ashman</cp:lastModifiedBy>
  <cp:revision>292</cp:revision>
  <cp:lastPrinted>2017-03-09T03:48:56Z</cp:lastPrinted>
  <dcterms:created xsi:type="dcterms:W3CDTF">2016-11-10T06:07:03Z</dcterms:created>
  <dcterms:modified xsi:type="dcterms:W3CDTF">2025-09-30T13:19:36Z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0x0101009BC87B071917B44CA973581B2EDFE9B0</vt:lpwstr>
  </property>
  <property fmtid="{D5CDD505-2E9C-101B-9397-08002B2CF9AE}" pid="3" name="MediaServiceImageTags">
    <vt:lpwstr/>
  </property>
</Properties>
</file>